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notesMasterIdLst>
    <p:notesMasterId r:id="rId12"/>
  </p:notesMasterIdLst>
  <p:sldIdLst>
    <p:sldId id="1013" r:id="rId5"/>
    <p:sldId id="1025" r:id="rId6"/>
    <p:sldId id="1036" r:id="rId7"/>
    <p:sldId id="1037" r:id="rId8"/>
    <p:sldId id="1039" r:id="rId9"/>
    <p:sldId id="1038" r:id="rId10"/>
    <p:sldId id="102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 userDrawn="1">
          <p15:clr>
            <a:srgbClr val="A4A3A4"/>
          </p15:clr>
        </p15:guide>
        <p15:guide id="2" pos="216" userDrawn="1">
          <p15:clr>
            <a:srgbClr val="A4A3A4"/>
          </p15:clr>
        </p15:guide>
        <p15:guide id="3" orient="horz" pos="14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7C1705-4771-BC42-9B4F-A0D731A723E9}" name="Ivo Havinga" initials="IH" userId="d80271a722ff6fd6"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on Seng Benson Sim" initials="SSBS" lastIdx="8" clrIdx="0">
    <p:extLst>
      <p:ext uri="{19B8F6BF-5375-455C-9EA6-DF929625EA0E}">
        <p15:presenceInfo xmlns:p15="http://schemas.microsoft.com/office/powerpoint/2012/main" userId="S::simb@un.org::6c13203d-a820-43a1-848e-1bcd4ad3b1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132"/>
    <a:srgbClr val="FF99FF"/>
    <a:srgbClr val="D2376D"/>
    <a:srgbClr val="003C57"/>
    <a:srgbClr val="5F7682"/>
    <a:srgbClr val="3B7A9E"/>
    <a:srgbClr val="D32F2F"/>
    <a:srgbClr val="E9742C"/>
    <a:srgbClr val="A8BD3A"/>
    <a:srgbClr val="3728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6" autoAdjust="0"/>
    <p:restoredTop sz="94030" autoAdjust="0"/>
  </p:normalViewPr>
  <p:slideViewPr>
    <p:cSldViewPr snapToGrid="0">
      <p:cViewPr varScale="1">
        <p:scale>
          <a:sx n="82" d="100"/>
          <a:sy n="82" d="100"/>
        </p:scale>
        <p:origin x="694" y="41"/>
      </p:cViewPr>
      <p:guideLst>
        <p:guide orient="horz" pos="216"/>
        <p:guide pos="216"/>
        <p:guide orient="horz" pos="14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a Ravindra" userId="da8d6ed2b59f4bf9" providerId="LiveId" clId="{E2541227-97CC-4196-B7D6-5B29A98DF198}"/>
    <pc:docChg chg="undo custSel addSld delSld modSld sldOrd">
      <pc:chgData name="Daniela Ravindra" userId="da8d6ed2b59f4bf9" providerId="LiveId" clId="{E2541227-97CC-4196-B7D6-5B29A98DF198}" dt="2025-05-19T16:36:00.661" v="1097" actId="1076"/>
      <pc:docMkLst>
        <pc:docMk/>
      </pc:docMkLst>
      <pc:sldChg chg="del">
        <pc:chgData name="Daniela Ravindra" userId="da8d6ed2b59f4bf9" providerId="LiveId" clId="{E2541227-97CC-4196-B7D6-5B29A98DF198}" dt="2025-05-19T15:16:17.125" v="180" actId="2696"/>
        <pc:sldMkLst>
          <pc:docMk/>
          <pc:sldMk cId="741127343" sldId="1022"/>
        </pc:sldMkLst>
      </pc:sldChg>
      <pc:sldChg chg="modSp mod">
        <pc:chgData name="Daniela Ravindra" userId="da8d6ed2b59f4bf9" providerId="LiveId" clId="{E2541227-97CC-4196-B7D6-5B29A98DF198}" dt="2025-05-19T15:28:31.688" v="623" actId="2711"/>
        <pc:sldMkLst>
          <pc:docMk/>
          <pc:sldMk cId="3432369604" sldId="1025"/>
        </pc:sldMkLst>
        <pc:spChg chg="mod">
          <ac:chgData name="Daniela Ravindra" userId="da8d6ed2b59f4bf9" providerId="LiveId" clId="{E2541227-97CC-4196-B7D6-5B29A98DF198}" dt="2025-05-19T15:28:31.688" v="623" actId="2711"/>
          <ac:spMkLst>
            <pc:docMk/>
            <pc:sldMk cId="3432369604" sldId="1025"/>
            <ac:spMk id="3" creationId="{762A3586-027E-581F-1663-E85B1C2ADECD}"/>
          </ac:spMkLst>
        </pc:spChg>
      </pc:sldChg>
      <pc:sldChg chg="del">
        <pc:chgData name="Daniela Ravindra" userId="da8d6ed2b59f4bf9" providerId="LiveId" clId="{E2541227-97CC-4196-B7D6-5B29A98DF198}" dt="2025-05-19T15:16:19.876" v="181" actId="2696"/>
        <pc:sldMkLst>
          <pc:docMk/>
          <pc:sldMk cId="2063099525" sldId="1032"/>
        </pc:sldMkLst>
      </pc:sldChg>
      <pc:sldChg chg="del">
        <pc:chgData name="Daniela Ravindra" userId="da8d6ed2b59f4bf9" providerId="LiveId" clId="{E2541227-97CC-4196-B7D6-5B29A98DF198}" dt="2025-05-19T15:16:11.308" v="178" actId="2696"/>
        <pc:sldMkLst>
          <pc:docMk/>
          <pc:sldMk cId="169163837" sldId="1033"/>
        </pc:sldMkLst>
      </pc:sldChg>
      <pc:sldChg chg="del">
        <pc:chgData name="Daniela Ravindra" userId="da8d6ed2b59f4bf9" providerId="LiveId" clId="{E2541227-97CC-4196-B7D6-5B29A98DF198}" dt="2025-05-19T15:16:14.094" v="179" actId="2696"/>
        <pc:sldMkLst>
          <pc:docMk/>
          <pc:sldMk cId="781968991" sldId="1034"/>
        </pc:sldMkLst>
      </pc:sldChg>
      <pc:sldChg chg="del">
        <pc:chgData name="Daniela Ravindra" userId="da8d6ed2b59f4bf9" providerId="LiveId" clId="{E2541227-97CC-4196-B7D6-5B29A98DF198}" dt="2025-05-19T15:16:21.977" v="182" actId="2696"/>
        <pc:sldMkLst>
          <pc:docMk/>
          <pc:sldMk cId="2111079600" sldId="1035"/>
        </pc:sldMkLst>
      </pc:sldChg>
      <pc:sldChg chg="addSp delSp modSp mod chgLayout">
        <pc:chgData name="Daniela Ravindra" userId="da8d6ed2b59f4bf9" providerId="LiveId" clId="{E2541227-97CC-4196-B7D6-5B29A98DF198}" dt="2025-05-19T15:28:55.062" v="624" actId="2711"/>
        <pc:sldMkLst>
          <pc:docMk/>
          <pc:sldMk cId="3777097329" sldId="1036"/>
        </pc:sldMkLst>
        <pc:spChg chg="mod ord">
          <ac:chgData name="Daniela Ravindra" userId="da8d6ed2b59f4bf9" providerId="LiveId" clId="{E2541227-97CC-4196-B7D6-5B29A98DF198}" dt="2025-05-19T15:18:12.846" v="208" actId="700"/>
          <ac:spMkLst>
            <pc:docMk/>
            <pc:sldMk cId="3777097329" sldId="1036"/>
            <ac:spMk id="2" creationId="{41D1F2B4-C2E9-4215-E994-71EFC58A2A95}"/>
          </ac:spMkLst>
        </pc:spChg>
        <pc:spChg chg="del mod">
          <ac:chgData name="Daniela Ravindra" userId="da8d6ed2b59f4bf9" providerId="LiveId" clId="{E2541227-97CC-4196-B7D6-5B29A98DF198}" dt="2025-05-19T15:16:37.657" v="184" actId="478"/>
          <ac:spMkLst>
            <pc:docMk/>
            <pc:sldMk cId="3777097329" sldId="1036"/>
            <ac:spMk id="3" creationId="{9103E3D3-6975-BB60-8FFB-5CE806153275}"/>
          </ac:spMkLst>
        </pc:spChg>
        <pc:spChg chg="mod ord">
          <ac:chgData name="Daniela Ravindra" userId="da8d6ed2b59f4bf9" providerId="LiveId" clId="{E2541227-97CC-4196-B7D6-5B29A98DF198}" dt="2025-05-19T15:18:12.846" v="208" actId="700"/>
          <ac:spMkLst>
            <pc:docMk/>
            <pc:sldMk cId="3777097329" sldId="1036"/>
            <ac:spMk id="4" creationId="{93BCA703-12CC-2CB7-FC3E-A5F2066306DD}"/>
          </ac:spMkLst>
        </pc:spChg>
        <pc:spChg chg="add mod ord">
          <ac:chgData name="Daniela Ravindra" userId="da8d6ed2b59f4bf9" providerId="LiveId" clId="{E2541227-97CC-4196-B7D6-5B29A98DF198}" dt="2025-05-19T15:28:55.062" v="624" actId="2711"/>
          <ac:spMkLst>
            <pc:docMk/>
            <pc:sldMk cId="3777097329" sldId="1036"/>
            <ac:spMk id="5" creationId="{A153B52A-1ECE-402F-A73B-40D4B7352F2C}"/>
          </ac:spMkLst>
        </pc:spChg>
      </pc:sldChg>
      <pc:sldChg chg="addSp delSp modSp add mod chgLayout">
        <pc:chgData name="Daniela Ravindra" userId="da8d6ed2b59f4bf9" providerId="LiveId" clId="{E2541227-97CC-4196-B7D6-5B29A98DF198}" dt="2025-05-19T15:25:25.340" v="495" actId="1076"/>
        <pc:sldMkLst>
          <pc:docMk/>
          <pc:sldMk cId="972069467" sldId="1037"/>
        </pc:sldMkLst>
        <pc:spChg chg="mod ord">
          <ac:chgData name="Daniela Ravindra" userId="da8d6ed2b59f4bf9" providerId="LiveId" clId="{E2541227-97CC-4196-B7D6-5B29A98DF198}" dt="2025-05-19T15:25:25.340" v="495" actId="1076"/>
          <ac:spMkLst>
            <pc:docMk/>
            <pc:sldMk cId="972069467" sldId="1037"/>
            <ac:spMk id="2" creationId="{41D1F2B4-C2E9-4215-E994-71EFC58A2A95}"/>
          </ac:spMkLst>
        </pc:spChg>
        <pc:spChg chg="mod ord">
          <ac:chgData name="Daniela Ravindra" userId="da8d6ed2b59f4bf9" providerId="LiveId" clId="{E2541227-97CC-4196-B7D6-5B29A98DF198}" dt="2025-05-19T15:22:49.399" v="343" actId="700"/>
          <ac:spMkLst>
            <pc:docMk/>
            <pc:sldMk cId="972069467" sldId="1037"/>
            <ac:spMk id="4" creationId="{93BCA703-12CC-2CB7-FC3E-A5F2066306DD}"/>
          </ac:spMkLst>
        </pc:spChg>
        <pc:spChg chg="add del">
          <ac:chgData name="Daniela Ravindra" userId="da8d6ed2b59f4bf9" providerId="LiveId" clId="{E2541227-97CC-4196-B7D6-5B29A98DF198}" dt="2025-05-19T15:22:42.709" v="342" actId="22"/>
          <ac:spMkLst>
            <pc:docMk/>
            <pc:sldMk cId="972069467" sldId="1037"/>
            <ac:spMk id="5" creationId="{0128B9E4-23C3-4969-9F09-F4EFCF44FBAC}"/>
          </ac:spMkLst>
        </pc:spChg>
        <pc:spChg chg="add mod ord">
          <ac:chgData name="Daniela Ravindra" userId="da8d6ed2b59f4bf9" providerId="LiveId" clId="{E2541227-97CC-4196-B7D6-5B29A98DF198}" dt="2025-05-19T15:24:47.019" v="416" actId="14100"/>
          <ac:spMkLst>
            <pc:docMk/>
            <pc:sldMk cId="972069467" sldId="1037"/>
            <ac:spMk id="6" creationId="{B5EEF3CA-139C-4400-9145-E035E6E0D936}"/>
          </ac:spMkLst>
        </pc:spChg>
      </pc:sldChg>
      <pc:sldChg chg="addSp modSp add mod ord chgLayout">
        <pc:chgData name="Daniela Ravindra" userId="da8d6ed2b59f4bf9" providerId="LiveId" clId="{E2541227-97CC-4196-B7D6-5B29A98DF198}" dt="2025-05-19T16:36:00.661" v="1097" actId="1076"/>
        <pc:sldMkLst>
          <pc:docMk/>
          <pc:sldMk cId="2264894868" sldId="1038"/>
        </pc:sldMkLst>
        <pc:spChg chg="mod ord">
          <ac:chgData name="Daniela Ravindra" userId="da8d6ed2b59f4bf9" providerId="LiveId" clId="{E2541227-97CC-4196-B7D6-5B29A98DF198}" dt="2025-05-19T16:36:00.661" v="1097" actId="1076"/>
          <ac:spMkLst>
            <pc:docMk/>
            <pc:sldMk cId="2264894868" sldId="1038"/>
            <ac:spMk id="2" creationId="{41D1F2B4-C2E9-4215-E994-71EFC58A2A95}"/>
          </ac:spMkLst>
        </pc:spChg>
        <pc:spChg chg="add mod ord">
          <ac:chgData name="Daniela Ravindra" userId="da8d6ed2b59f4bf9" providerId="LiveId" clId="{E2541227-97CC-4196-B7D6-5B29A98DF198}" dt="2025-05-19T16:35:25.831" v="1094" actId="255"/>
          <ac:spMkLst>
            <pc:docMk/>
            <pc:sldMk cId="2264894868" sldId="1038"/>
            <ac:spMk id="3" creationId="{A6BC1FD2-C188-40C8-BB6E-FEAF9C38A912}"/>
          </ac:spMkLst>
        </pc:spChg>
        <pc:spChg chg="mod ord">
          <ac:chgData name="Daniela Ravindra" userId="da8d6ed2b59f4bf9" providerId="LiveId" clId="{E2541227-97CC-4196-B7D6-5B29A98DF198}" dt="2025-05-19T16:31:14.040" v="863" actId="700"/>
          <ac:spMkLst>
            <pc:docMk/>
            <pc:sldMk cId="2264894868" sldId="1038"/>
            <ac:spMk id="4" creationId="{93BCA703-12CC-2CB7-FC3E-A5F2066306DD}"/>
          </ac:spMkLst>
        </pc:spChg>
      </pc:sldChg>
      <pc:sldChg chg="addSp modSp add mod chgLayout">
        <pc:chgData name="Daniela Ravindra" userId="da8d6ed2b59f4bf9" providerId="LiveId" clId="{E2541227-97CC-4196-B7D6-5B29A98DF198}" dt="2025-05-19T16:31:22.704" v="865" actId="6549"/>
        <pc:sldMkLst>
          <pc:docMk/>
          <pc:sldMk cId="3440909326" sldId="1039"/>
        </pc:sldMkLst>
        <pc:spChg chg="mod ord">
          <ac:chgData name="Daniela Ravindra" userId="da8d6ed2b59f4bf9" providerId="LiveId" clId="{E2541227-97CC-4196-B7D6-5B29A98DF198}" dt="2025-05-19T15:30:00.392" v="628" actId="700"/>
          <ac:spMkLst>
            <pc:docMk/>
            <pc:sldMk cId="3440909326" sldId="1039"/>
            <ac:spMk id="2" creationId="{41D1F2B4-C2E9-4215-E994-71EFC58A2A95}"/>
          </ac:spMkLst>
        </pc:spChg>
        <pc:spChg chg="add mod ord">
          <ac:chgData name="Daniela Ravindra" userId="da8d6ed2b59f4bf9" providerId="LiveId" clId="{E2541227-97CC-4196-B7D6-5B29A98DF198}" dt="2025-05-19T16:31:22.704" v="865" actId="6549"/>
          <ac:spMkLst>
            <pc:docMk/>
            <pc:sldMk cId="3440909326" sldId="1039"/>
            <ac:spMk id="3" creationId="{6324F93C-3815-46F8-B9A4-DF93C327440B}"/>
          </ac:spMkLst>
        </pc:spChg>
        <pc:spChg chg="mod ord">
          <ac:chgData name="Daniela Ravindra" userId="da8d6ed2b59f4bf9" providerId="LiveId" clId="{E2541227-97CC-4196-B7D6-5B29A98DF198}" dt="2025-05-19T15:30:00.392" v="628" actId="700"/>
          <ac:spMkLst>
            <pc:docMk/>
            <pc:sldMk cId="3440909326" sldId="1039"/>
            <ac:spMk id="4" creationId="{93BCA703-12CC-2CB7-FC3E-A5F2066306D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56CF1-1FCD-E243-925E-A75B8B4E667B}" type="datetimeFigureOut">
              <a:rPr lang="en-US" smtClean="0"/>
              <a:t>5/19/2025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95EDB-6B5D-864C-AC6A-318791A1A935}" type="slidenum">
              <a:rPr lang="en-US" smtClean="0"/>
              <a:t>‹#›</a:t>
            </a:fld>
            <a:endParaRPr lang="en-US"/>
          </a:p>
        </p:txBody>
      </p:sp>
    </p:spTree>
    <p:extLst>
      <p:ext uri="{BB962C8B-B14F-4D97-AF65-F5344CB8AC3E}">
        <p14:creationId xmlns:p14="http://schemas.microsoft.com/office/powerpoint/2010/main" val="4238315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95EDB-6B5D-864C-AC6A-318791A1A935}" type="slidenum">
              <a:rPr lang="en-US" smtClean="0"/>
              <a:t>1</a:t>
            </a:fld>
            <a:endParaRPr lang="en-US" dirty="0"/>
          </a:p>
        </p:txBody>
      </p:sp>
    </p:spTree>
    <p:extLst>
      <p:ext uri="{BB962C8B-B14F-4D97-AF65-F5344CB8AC3E}">
        <p14:creationId xmlns:p14="http://schemas.microsoft.com/office/powerpoint/2010/main" val="32885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95EDB-6B5D-864C-AC6A-318791A1A935}" type="slidenum">
              <a:rPr lang="en-US" smtClean="0"/>
              <a:t>7</a:t>
            </a:fld>
            <a:endParaRPr lang="en-US"/>
          </a:p>
        </p:txBody>
      </p:sp>
    </p:spTree>
    <p:extLst>
      <p:ext uri="{BB962C8B-B14F-4D97-AF65-F5344CB8AC3E}">
        <p14:creationId xmlns:p14="http://schemas.microsoft.com/office/powerpoint/2010/main" val="861777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91D3EF3B-1432-514C-B71B-12CE62EFE221}"/>
              </a:ext>
            </a:extLst>
          </p:cNvPr>
          <p:cNvSpPr>
            <a:spLocks noGrp="1"/>
          </p:cNvSpPr>
          <p:nvPr>
            <p:ph idx="1" hasCustomPrompt="1"/>
          </p:nvPr>
        </p:nvSpPr>
        <p:spPr>
          <a:xfrm>
            <a:off x="838200" y="4669254"/>
            <a:ext cx="10515600" cy="1200329"/>
          </a:xfrm>
          <a:prstGeom prst="rect">
            <a:avLst/>
          </a:prstGeom>
        </p:spPr>
        <p:txBody>
          <a:bodyPr vert="horz" lIns="0" tIns="45720" rIns="91440" bIns="45720" rtlCol="0" anchor="b" anchorCtr="0">
            <a:spAutoFit/>
          </a:bodyPr>
          <a:lstStyle>
            <a:lvl1pPr>
              <a:defRPr sz="2400"/>
            </a:lvl1pPr>
          </a:lstStyle>
          <a:p>
            <a:pPr>
              <a:lnSpc>
                <a:spcPct val="100000"/>
              </a:lnSpc>
            </a:pPr>
            <a:r>
              <a:rPr lang="en-US" b="1">
                <a:solidFill>
                  <a:srgbClr val="183E56"/>
                </a:solidFill>
                <a:latin typeface="Arial" panose="020B0604020202020204" pitchFamily="34" charset="0"/>
                <a:cs typeface="Arial" panose="020B0604020202020204" pitchFamily="34" charset="0"/>
              </a:rPr>
              <a:t>Presenter Name</a:t>
            </a:r>
            <a:br>
              <a:rPr lang="en-US" b="1">
                <a:solidFill>
                  <a:srgbClr val="183E56"/>
                </a:solidFill>
                <a:latin typeface="Arial" panose="020B0604020202020204" pitchFamily="34" charset="0"/>
                <a:cs typeface="Arial" panose="020B0604020202020204" pitchFamily="34" charset="0"/>
              </a:rPr>
            </a:br>
            <a:r>
              <a:rPr lang="en-US">
                <a:solidFill>
                  <a:srgbClr val="183E56"/>
                </a:solidFill>
                <a:latin typeface="Arial" panose="020B0604020202020204" pitchFamily="34" charset="0"/>
                <a:cs typeface="Arial" panose="020B0604020202020204" pitchFamily="34" charset="0"/>
              </a:rPr>
              <a:t>Job Title | Department</a:t>
            </a:r>
            <a:br>
              <a:rPr lang="en-US">
                <a:solidFill>
                  <a:srgbClr val="183E56"/>
                </a:solidFill>
                <a:latin typeface="Arial" panose="020B0604020202020204" pitchFamily="34" charset="0"/>
                <a:cs typeface="Arial" panose="020B0604020202020204" pitchFamily="34" charset="0"/>
              </a:rPr>
            </a:br>
            <a:r>
              <a:rPr lang="en-US">
                <a:solidFill>
                  <a:srgbClr val="183E56"/>
                </a:solidFill>
                <a:latin typeface="Arial" panose="020B0604020202020204" pitchFamily="34" charset="0"/>
                <a:cs typeface="Arial" panose="020B0604020202020204" pitchFamily="34" charset="0"/>
              </a:rPr>
              <a:t>@Twitter-handle</a:t>
            </a:r>
          </a:p>
        </p:txBody>
      </p:sp>
      <p:sp>
        <p:nvSpPr>
          <p:cNvPr id="24" name="Date Placeholder 15">
            <a:extLst>
              <a:ext uri="{FF2B5EF4-FFF2-40B4-BE49-F238E27FC236}">
                <a16:creationId xmlns:a16="http://schemas.microsoft.com/office/drawing/2014/main" id="{DFB003DF-C24D-A044-83E5-7964CE1007CE}"/>
              </a:ext>
            </a:extLst>
          </p:cNvPr>
          <p:cNvSpPr>
            <a:spLocks noGrp="1"/>
          </p:cNvSpPr>
          <p:nvPr>
            <p:ph type="dt" sz="half" idx="2"/>
          </p:nvPr>
        </p:nvSpPr>
        <p:spPr>
          <a:xfrm>
            <a:off x="838200" y="6250892"/>
            <a:ext cx="2743200" cy="365125"/>
          </a:xfrm>
          <a:prstGeom prst="rect">
            <a:avLst/>
          </a:prstGeom>
        </p:spPr>
        <p:txBody>
          <a:bodyPr vert="horz" lIns="0" tIns="45720" rIns="90000" bIns="45720" rtlCol="0" anchor="ctr"/>
          <a:lstStyle>
            <a:lvl1pPr algn="l">
              <a:defRPr sz="2000" b="1">
                <a:solidFill>
                  <a:srgbClr val="003C57"/>
                </a:solidFill>
              </a:defRPr>
            </a:lvl1pPr>
          </a:lstStyle>
          <a:p>
            <a:endParaRPr lang="en-US"/>
          </a:p>
        </p:txBody>
      </p:sp>
      <p:sp>
        <p:nvSpPr>
          <p:cNvPr id="10" name="Slide Number Placeholder 5">
            <a:extLst>
              <a:ext uri="{FF2B5EF4-FFF2-40B4-BE49-F238E27FC236}">
                <a16:creationId xmlns:a16="http://schemas.microsoft.com/office/drawing/2014/main" id="{7E3C8DC0-54A4-A146-A12C-27ECC577E977}"/>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1" name="Footer Placeholder 13">
            <a:extLst>
              <a:ext uri="{FF2B5EF4-FFF2-40B4-BE49-F238E27FC236}">
                <a16:creationId xmlns:a16="http://schemas.microsoft.com/office/drawing/2014/main" id="{BE2F4506-BEEA-784B-B604-6F02F963F9E3}"/>
              </a:ext>
            </a:extLst>
          </p:cNvPr>
          <p:cNvSpPr>
            <a:spLocks noGrp="1"/>
          </p:cNvSpPr>
          <p:nvPr>
            <p:ph type="ftr" sz="quarter" idx="3"/>
          </p:nvPr>
        </p:nvSpPr>
        <p:spPr>
          <a:xfrm>
            <a:off x="7529913" y="6250890"/>
            <a:ext cx="3842030" cy="365125"/>
          </a:xfrm>
          <a:prstGeom prst="rect">
            <a:avLst/>
          </a:prstGeom>
        </p:spPr>
        <p:txBody>
          <a:bodyPr vert="horz" lIns="90000" tIns="45720" rIns="0" bIns="45720" rtlCol="0" anchor="t" anchorCtr="0"/>
          <a:lstStyle>
            <a:lvl1pPr algn="r">
              <a:defRPr sz="2000" b="1">
                <a:solidFill>
                  <a:srgbClr val="003C57"/>
                </a:solidFill>
              </a:defRPr>
            </a:lvl1pPr>
          </a:lstStyle>
          <a:p>
            <a:endParaRPr lang="en-US"/>
          </a:p>
        </p:txBody>
      </p:sp>
      <p:sp>
        <p:nvSpPr>
          <p:cNvPr id="2" name="Title 1">
            <a:extLst>
              <a:ext uri="{FF2B5EF4-FFF2-40B4-BE49-F238E27FC236}">
                <a16:creationId xmlns:a16="http://schemas.microsoft.com/office/drawing/2014/main" id="{2F0BAAC3-A1E9-784F-BE30-C99088DCED33}"/>
              </a:ext>
            </a:extLst>
          </p:cNvPr>
          <p:cNvSpPr>
            <a:spLocks noGrp="1"/>
          </p:cNvSpPr>
          <p:nvPr>
            <p:ph type="title" hasCustomPrompt="1"/>
          </p:nvPr>
        </p:nvSpPr>
        <p:spPr/>
        <p:txBody>
          <a:bodyPr/>
          <a:lstStyle>
            <a:lvl1pPr>
              <a:defRPr/>
            </a:lvl1pPr>
          </a:lstStyle>
          <a:p>
            <a:r>
              <a:rPr lang="en-US"/>
              <a:t>Write your title here</a:t>
            </a:r>
            <a:br>
              <a:rPr lang="en-US"/>
            </a:br>
            <a:r>
              <a:rPr lang="en-US"/>
              <a:t>(in sentence case)</a:t>
            </a:r>
          </a:p>
        </p:txBody>
      </p:sp>
    </p:spTree>
    <p:extLst>
      <p:ext uri="{BB962C8B-B14F-4D97-AF65-F5344CB8AC3E}">
        <p14:creationId xmlns:p14="http://schemas.microsoft.com/office/powerpoint/2010/main" val="2765539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slide light teal">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38200" y="3916872"/>
            <a:ext cx="10515600" cy="1655762"/>
          </a:xfrm>
        </p:spPr>
        <p:txBody>
          <a:bodyPr anchor="t" anchorCtr="1">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3" name="Title 1">
            <a:extLst>
              <a:ext uri="{FF2B5EF4-FFF2-40B4-BE49-F238E27FC236}">
                <a16:creationId xmlns:a16="http://schemas.microsoft.com/office/drawing/2014/main" id="{7765AB46-E9CE-BE4D-8338-E38ACF018517}"/>
              </a:ext>
            </a:extLst>
          </p:cNvPr>
          <p:cNvSpPr>
            <a:spLocks noGrp="1"/>
          </p:cNvSpPr>
          <p:nvPr>
            <p:ph type="title" hasCustomPrompt="1"/>
          </p:nvPr>
        </p:nvSpPr>
        <p:spPr>
          <a:xfrm>
            <a:off x="838200" y="1858814"/>
            <a:ext cx="10515600" cy="1963310"/>
          </a:xfrm>
          <a:prstGeom prst="rect">
            <a:avLst/>
          </a:prstGeom>
        </p:spPr>
        <p:txBody>
          <a:bodyPr anchor="b" anchorCtr="1">
            <a:noAutofit/>
          </a:bodyPr>
          <a:lstStyle>
            <a:lvl1pPr algn="ctr">
              <a:defRPr sz="7200">
                <a:solidFill>
                  <a:schemeClr val="bg1"/>
                </a:solidFill>
              </a:defRPr>
            </a:lvl1pPr>
          </a:lstStyle>
          <a:p>
            <a:r>
              <a:rPr lang="en-US"/>
              <a:t>Section slide</a:t>
            </a:r>
          </a:p>
        </p:txBody>
      </p:sp>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AAED0727-79E8-044A-A266-B0C74790E72D}"/>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398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slide teal">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38200" y="3916872"/>
            <a:ext cx="10515600" cy="1655762"/>
          </a:xfrm>
        </p:spPr>
        <p:txBody>
          <a:bodyPr anchor="t" anchorCtr="1">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3" name="Title 1">
            <a:extLst>
              <a:ext uri="{FF2B5EF4-FFF2-40B4-BE49-F238E27FC236}">
                <a16:creationId xmlns:a16="http://schemas.microsoft.com/office/drawing/2014/main" id="{7765AB46-E9CE-BE4D-8338-E38ACF018517}"/>
              </a:ext>
            </a:extLst>
          </p:cNvPr>
          <p:cNvSpPr>
            <a:spLocks noGrp="1"/>
          </p:cNvSpPr>
          <p:nvPr>
            <p:ph type="title" hasCustomPrompt="1"/>
          </p:nvPr>
        </p:nvSpPr>
        <p:spPr>
          <a:xfrm>
            <a:off x="838200" y="1858814"/>
            <a:ext cx="10515600" cy="1963310"/>
          </a:xfrm>
          <a:prstGeom prst="rect">
            <a:avLst/>
          </a:prstGeom>
        </p:spPr>
        <p:txBody>
          <a:bodyPr anchor="b" anchorCtr="1">
            <a:noAutofit/>
          </a:bodyPr>
          <a:lstStyle>
            <a:lvl1pPr algn="ctr">
              <a:defRPr sz="7200">
                <a:solidFill>
                  <a:schemeClr val="bg1"/>
                </a:solidFill>
              </a:defRPr>
            </a:lvl1pPr>
          </a:lstStyle>
          <a:p>
            <a:r>
              <a:rPr lang="en-US"/>
              <a:t>Section slide</a:t>
            </a:r>
          </a:p>
        </p:txBody>
      </p:sp>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9BEE2D9E-3E87-ED40-89C2-DBA774F1F211}"/>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376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slide salem">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38200" y="3916872"/>
            <a:ext cx="10515600" cy="1655762"/>
          </a:xfrm>
        </p:spPr>
        <p:txBody>
          <a:bodyPr anchor="t" anchorCtr="1">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3" name="Title 1">
            <a:extLst>
              <a:ext uri="{FF2B5EF4-FFF2-40B4-BE49-F238E27FC236}">
                <a16:creationId xmlns:a16="http://schemas.microsoft.com/office/drawing/2014/main" id="{7765AB46-E9CE-BE4D-8338-E38ACF018517}"/>
              </a:ext>
            </a:extLst>
          </p:cNvPr>
          <p:cNvSpPr>
            <a:spLocks noGrp="1"/>
          </p:cNvSpPr>
          <p:nvPr>
            <p:ph type="title" hasCustomPrompt="1"/>
          </p:nvPr>
        </p:nvSpPr>
        <p:spPr>
          <a:xfrm>
            <a:off x="838200" y="1858814"/>
            <a:ext cx="10515600" cy="1963310"/>
          </a:xfrm>
          <a:prstGeom prst="rect">
            <a:avLst/>
          </a:prstGeom>
        </p:spPr>
        <p:txBody>
          <a:bodyPr anchor="b" anchorCtr="1">
            <a:noAutofit/>
          </a:bodyPr>
          <a:lstStyle>
            <a:lvl1pPr algn="ctr">
              <a:defRPr sz="7200">
                <a:solidFill>
                  <a:schemeClr val="bg1"/>
                </a:solidFill>
              </a:defRPr>
            </a:lvl1pPr>
          </a:lstStyle>
          <a:p>
            <a:r>
              <a:rPr lang="en-US"/>
              <a:t>Section slide</a:t>
            </a:r>
          </a:p>
        </p:txBody>
      </p:sp>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2D6F6E82-1A2A-A042-8877-3692D4187F3F}"/>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977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slide gold">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38200" y="3916872"/>
            <a:ext cx="10515600" cy="1655762"/>
          </a:xfrm>
        </p:spPr>
        <p:txBody>
          <a:bodyPr anchor="t" anchorCtr="1">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3" name="Title 1">
            <a:extLst>
              <a:ext uri="{FF2B5EF4-FFF2-40B4-BE49-F238E27FC236}">
                <a16:creationId xmlns:a16="http://schemas.microsoft.com/office/drawing/2014/main" id="{7765AB46-E9CE-BE4D-8338-E38ACF018517}"/>
              </a:ext>
            </a:extLst>
          </p:cNvPr>
          <p:cNvSpPr>
            <a:spLocks noGrp="1"/>
          </p:cNvSpPr>
          <p:nvPr>
            <p:ph type="title" hasCustomPrompt="1"/>
          </p:nvPr>
        </p:nvSpPr>
        <p:spPr>
          <a:xfrm>
            <a:off x="838200" y="1858814"/>
            <a:ext cx="10515600" cy="1963310"/>
          </a:xfrm>
          <a:prstGeom prst="rect">
            <a:avLst/>
          </a:prstGeom>
        </p:spPr>
        <p:txBody>
          <a:bodyPr anchor="b" anchorCtr="1">
            <a:noAutofit/>
          </a:bodyPr>
          <a:lstStyle>
            <a:lvl1pPr algn="ctr">
              <a:defRPr sz="7200">
                <a:solidFill>
                  <a:schemeClr val="bg1"/>
                </a:solidFill>
              </a:defRPr>
            </a:lvl1pPr>
          </a:lstStyle>
          <a:p>
            <a:r>
              <a:rPr lang="en-US"/>
              <a:t>Section slide</a:t>
            </a:r>
          </a:p>
        </p:txBody>
      </p:sp>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7B81843D-E333-4F4C-A36D-94080D3638C8}"/>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001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slide poppy">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38200" y="3916872"/>
            <a:ext cx="10515600" cy="1655762"/>
          </a:xfrm>
        </p:spPr>
        <p:txBody>
          <a:bodyPr anchor="t" anchorCtr="1">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3" name="Title 1">
            <a:extLst>
              <a:ext uri="{FF2B5EF4-FFF2-40B4-BE49-F238E27FC236}">
                <a16:creationId xmlns:a16="http://schemas.microsoft.com/office/drawing/2014/main" id="{7765AB46-E9CE-BE4D-8338-E38ACF018517}"/>
              </a:ext>
            </a:extLst>
          </p:cNvPr>
          <p:cNvSpPr>
            <a:spLocks noGrp="1"/>
          </p:cNvSpPr>
          <p:nvPr>
            <p:ph type="title" hasCustomPrompt="1"/>
          </p:nvPr>
        </p:nvSpPr>
        <p:spPr>
          <a:xfrm>
            <a:off x="838200" y="1858814"/>
            <a:ext cx="10515600" cy="1963310"/>
          </a:xfrm>
          <a:prstGeom prst="rect">
            <a:avLst/>
          </a:prstGeom>
        </p:spPr>
        <p:txBody>
          <a:bodyPr anchor="b" anchorCtr="1">
            <a:noAutofit/>
          </a:bodyPr>
          <a:lstStyle>
            <a:lvl1pPr algn="ctr">
              <a:defRPr sz="7200">
                <a:solidFill>
                  <a:schemeClr val="bg1"/>
                </a:solidFill>
              </a:defRPr>
            </a:lvl1pPr>
          </a:lstStyle>
          <a:p>
            <a:r>
              <a:rPr lang="en-US"/>
              <a:t>Section slide</a:t>
            </a:r>
          </a:p>
        </p:txBody>
      </p:sp>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55661407-3B8B-664A-A263-554870E58063}"/>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slide pink">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38200" y="3916872"/>
            <a:ext cx="10515600" cy="1655762"/>
          </a:xfrm>
        </p:spPr>
        <p:txBody>
          <a:bodyPr anchor="t" anchorCtr="1">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3" name="Title 1">
            <a:extLst>
              <a:ext uri="{FF2B5EF4-FFF2-40B4-BE49-F238E27FC236}">
                <a16:creationId xmlns:a16="http://schemas.microsoft.com/office/drawing/2014/main" id="{7765AB46-E9CE-BE4D-8338-E38ACF018517}"/>
              </a:ext>
            </a:extLst>
          </p:cNvPr>
          <p:cNvSpPr>
            <a:spLocks noGrp="1"/>
          </p:cNvSpPr>
          <p:nvPr>
            <p:ph type="title" hasCustomPrompt="1"/>
          </p:nvPr>
        </p:nvSpPr>
        <p:spPr>
          <a:xfrm>
            <a:off x="838200" y="1858814"/>
            <a:ext cx="10515600" cy="1963310"/>
          </a:xfrm>
          <a:prstGeom prst="rect">
            <a:avLst/>
          </a:prstGeom>
        </p:spPr>
        <p:txBody>
          <a:bodyPr anchor="b" anchorCtr="1">
            <a:noAutofit/>
          </a:bodyPr>
          <a:lstStyle>
            <a:lvl1pPr algn="ctr">
              <a:defRPr sz="7200">
                <a:solidFill>
                  <a:schemeClr val="bg1"/>
                </a:solidFill>
              </a:defRPr>
            </a:lvl1pPr>
          </a:lstStyle>
          <a:p>
            <a:r>
              <a:rPr lang="en-US"/>
              <a:t>Section slide</a:t>
            </a:r>
          </a:p>
        </p:txBody>
      </p:sp>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F67D8161-5352-AC4F-8422-00F311FA85FA}"/>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82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slide princ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38200" y="3916872"/>
            <a:ext cx="10515600" cy="1655762"/>
          </a:xfrm>
        </p:spPr>
        <p:txBody>
          <a:bodyPr anchor="t" anchorCtr="1">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3" name="Title 1">
            <a:extLst>
              <a:ext uri="{FF2B5EF4-FFF2-40B4-BE49-F238E27FC236}">
                <a16:creationId xmlns:a16="http://schemas.microsoft.com/office/drawing/2014/main" id="{7765AB46-E9CE-BE4D-8338-E38ACF018517}"/>
              </a:ext>
            </a:extLst>
          </p:cNvPr>
          <p:cNvSpPr>
            <a:spLocks noGrp="1"/>
          </p:cNvSpPr>
          <p:nvPr>
            <p:ph type="title" hasCustomPrompt="1"/>
          </p:nvPr>
        </p:nvSpPr>
        <p:spPr>
          <a:xfrm>
            <a:off x="838200" y="1858814"/>
            <a:ext cx="10515600" cy="1963310"/>
          </a:xfrm>
          <a:prstGeom prst="rect">
            <a:avLst/>
          </a:prstGeom>
        </p:spPr>
        <p:txBody>
          <a:bodyPr anchor="b" anchorCtr="1">
            <a:noAutofit/>
          </a:bodyPr>
          <a:lstStyle>
            <a:lvl1pPr algn="ctr">
              <a:defRPr sz="7200">
                <a:solidFill>
                  <a:schemeClr val="bg1"/>
                </a:solidFill>
              </a:defRPr>
            </a:lvl1pPr>
          </a:lstStyle>
          <a:p>
            <a:r>
              <a:rPr lang="en-US"/>
              <a:t>Section slide</a:t>
            </a:r>
          </a:p>
        </p:txBody>
      </p:sp>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95FF6451-6437-294C-AE93-D483699E514B}"/>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752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slide purp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38200" y="3916872"/>
            <a:ext cx="10515600" cy="1655762"/>
          </a:xfrm>
        </p:spPr>
        <p:txBody>
          <a:bodyPr anchor="t" anchorCtr="1">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3" name="Title 1">
            <a:extLst>
              <a:ext uri="{FF2B5EF4-FFF2-40B4-BE49-F238E27FC236}">
                <a16:creationId xmlns:a16="http://schemas.microsoft.com/office/drawing/2014/main" id="{7765AB46-E9CE-BE4D-8338-E38ACF018517}"/>
              </a:ext>
            </a:extLst>
          </p:cNvPr>
          <p:cNvSpPr>
            <a:spLocks noGrp="1"/>
          </p:cNvSpPr>
          <p:nvPr>
            <p:ph type="title" hasCustomPrompt="1"/>
          </p:nvPr>
        </p:nvSpPr>
        <p:spPr>
          <a:xfrm>
            <a:off x="838200" y="1858814"/>
            <a:ext cx="10515600" cy="1963310"/>
          </a:xfrm>
          <a:prstGeom prst="rect">
            <a:avLst/>
          </a:prstGeom>
        </p:spPr>
        <p:txBody>
          <a:bodyPr anchor="b" anchorCtr="1">
            <a:noAutofit/>
          </a:bodyPr>
          <a:lstStyle>
            <a:lvl1pPr algn="ctr">
              <a:defRPr sz="7200">
                <a:solidFill>
                  <a:schemeClr val="bg1"/>
                </a:solidFill>
              </a:defRPr>
            </a:lvl1pPr>
          </a:lstStyle>
          <a:p>
            <a:r>
              <a:rPr lang="en-US"/>
              <a:t>Section slide</a:t>
            </a:r>
          </a:p>
        </p:txBody>
      </p:sp>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A9692B31-F575-6549-88BE-268E460843FC}"/>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504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38200" y="3916872"/>
            <a:ext cx="10515600" cy="1655762"/>
          </a:xfrm>
        </p:spPr>
        <p:txBody>
          <a:bodyPr anchor="t" anchorCtr="1">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3" name="Title 1">
            <a:extLst>
              <a:ext uri="{FF2B5EF4-FFF2-40B4-BE49-F238E27FC236}">
                <a16:creationId xmlns:a16="http://schemas.microsoft.com/office/drawing/2014/main" id="{7765AB46-E9CE-BE4D-8338-E38ACF018517}"/>
              </a:ext>
            </a:extLst>
          </p:cNvPr>
          <p:cNvSpPr>
            <a:spLocks noGrp="1"/>
          </p:cNvSpPr>
          <p:nvPr>
            <p:ph type="title" hasCustomPrompt="1"/>
          </p:nvPr>
        </p:nvSpPr>
        <p:spPr>
          <a:xfrm>
            <a:off x="838200" y="1858814"/>
            <a:ext cx="10515600" cy="1963310"/>
          </a:xfrm>
          <a:prstGeom prst="rect">
            <a:avLst/>
          </a:prstGeom>
        </p:spPr>
        <p:txBody>
          <a:bodyPr anchor="b" anchorCtr="1">
            <a:noAutofit/>
          </a:bodyPr>
          <a:lstStyle>
            <a:lvl1pPr algn="ctr">
              <a:defRPr sz="7200">
                <a:solidFill>
                  <a:schemeClr val="bg1"/>
                </a:solidFill>
              </a:defRPr>
            </a:lvl1pPr>
          </a:lstStyle>
          <a:p>
            <a:r>
              <a:rPr lang="en-US"/>
              <a:t>Section slide</a:t>
            </a:r>
          </a:p>
        </p:txBody>
      </p:sp>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41E16F23-B3CF-314E-AFD9-633806B1334D}"/>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50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ingle column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470A4C7-A3A2-8C48-94D5-E7589555BBE3}"/>
              </a:ext>
            </a:extLst>
          </p:cNvPr>
          <p:cNvSpPr/>
          <p:nvPr/>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884149"/>
            <a:ext cx="10515600" cy="757130"/>
          </a:xfrm>
          <a:prstGeom prst="rect">
            <a:avLst/>
          </a:prstGeom>
        </p:spPr>
        <p:txBody>
          <a:bodyPr wrap="square">
            <a:spAutoFit/>
          </a:bodyPr>
          <a:lstStyle>
            <a:lvl1pPr>
              <a:defRPr sz="4800"/>
            </a:lvl1pPr>
          </a:lstStyle>
          <a:p>
            <a:r>
              <a:rPr lang="en-US"/>
              <a:t>Add your heading here</a:t>
            </a:r>
          </a:p>
        </p:txBody>
      </p:sp>
      <p:sp>
        <p:nvSpPr>
          <p:cNvPr id="3" name="Content Placeholder 2"/>
          <p:cNvSpPr>
            <a:spLocks noGrp="1"/>
          </p:cNvSpPr>
          <p:nvPr>
            <p:ph idx="1" hasCustomPrompt="1"/>
          </p:nvPr>
        </p:nvSpPr>
        <p:spPr>
          <a:xfrm>
            <a:off x="838200" y="1923634"/>
            <a:ext cx="10515600" cy="2066207"/>
          </a:xfrm>
        </p:spPr>
        <p:txBody>
          <a:bodyPr anchor="t" anchorCtr="0"/>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sp>
        <p:nvSpPr>
          <p:cNvPr id="17" name="Footer Placeholder 13">
            <a:extLst>
              <a:ext uri="{FF2B5EF4-FFF2-40B4-BE49-F238E27FC236}">
                <a16:creationId xmlns:a16="http://schemas.microsoft.com/office/drawing/2014/main" id="{B0CB25E6-12C5-4866-8A6E-ACFD3591CB0C}"/>
              </a:ext>
            </a:extLst>
          </p:cNvPr>
          <p:cNvSpPr>
            <a:spLocks noGrp="1"/>
          </p:cNvSpPr>
          <p:nvPr>
            <p:ph type="ftr" sz="quarter" idx="3"/>
          </p:nvPr>
        </p:nvSpPr>
        <p:spPr>
          <a:xfrm>
            <a:off x="257644" y="6192540"/>
            <a:ext cx="7273556" cy="510862"/>
          </a:xfrm>
          <a:prstGeom prst="rect">
            <a:avLst/>
          </a:prstGeom>
        </p:spPr>
        <p:txBody>
          <a:bodyPr vert="horz" lIns="91440" tIns="45720" rIns="0" bIns="45720" rtlCol="0" anchor="t" anchorCtr="0"/>
          <a:lstStyle>
            <a:lvl1pPr algn="ctr">
              <a:defRPr sz="2800" b="1">
                <a:solidFill>
                  <a:schemeClr val="bg1"/>
                </a:solidFill>
              </a:defRPr>
            </a:lvl1pPr>
          </a:lstStyle>
          <a:p>
            <a:pPr algn="l"/>
            <a:r>
              <a:rPr lang="en-US" dirty="0"/>
              <a:t>UN Network of Economic Statisticians</a:t>
            </a:r>
          </a:p>
          <a:p>
            <a:endParaRPr lang="en-US" dirty="0"/>
          </a:p>
        </p:txBody>
      </p:sp>
    </p:spTree>
    <p:extLst>
      <p:ext uri="{BB962C8B-B14F-4D97-AF65-F5344CB8AC3E}">
        <p14:creationId xmlns:p14="http://schemas.microsoft.com/office/powerpoint/2010/main" val="3681248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53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lumn text and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923634"/>
            <a:ext cx="5180400" cy="2066207"/>
          </a:xfrm>
        </p:spPr>
        <p:txBody>
          <a:bodyPr anchor="t" anchorCtr="0"/>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stStyle>
          <a:p>
            <a:pPr lvl="0"/>
            <a:r>
              <a:rPr lang="en-US"/>
              <a:t>Column one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72200" y="1923634"/>
            <a:ext cx="5181600" cy="2066207"/>
          </a:xfrm>
        </p:spPr>
        <p:txBody>
          <a:bodyPr anchor="t" anchorCtr="0"/>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stStyle>
          <a:p>
            <a:pPr lvl="0"/>
            <a:r>
              <a:rPr lang="en-US"/>
              <a:t>Column two</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F8E2729-03F2-4F77-BF33-CCC290F9D763}"/>
              </a:ext>
            </a:extLst>
          </p:cNvPr>
          <p:cNvSpPr>
            <a:spLocks noGrp="1"/>
          </p:cNvSpPr>
          <p:nvPr>
            <p:ph type="title" hasCustomPrompt="1"/>
          </p:nvPr>
        </p:nvSpPr>
        <p:spPr>
          <a:xfrm>
            <a:off x="838200" y="883305"/>
            <a:ext cx="10515600" cy="757130"/>
          </a:xfrm>
          <a:prstGeom prst="rect">
            <a:avLst/>
          </a:prstGeom>
        </p:spPr>
        <p:txBody>
          <a:bodyPr>
            <a:spAutoFit/>
          </a:bodyPr>
          <a:lstStyle>
            <a:lvl1pPr>
              <a:defRPr sz="4800"/>
            </a:lvl1pPr>
          </a:lstStyle>
          <a:p>
            <a:r>
              <a:rPr lang="en-US"/>
              <a:t>Add your heading here</a:t>
            </a:r>
          </a:p>
        </p:txBody>
      </p:sp>
      <p:sp>
        <p:nvSpPr>
          <p:cNvPr id="16" name="Rectangle 15">
            <a:extLst>
              <a:ext uri="{FF2B5EF4-FFF2-40B4-BE49-F238E27FC236}">
                <a16:creationId xmlns:a16="http://schemas.microsoft.com/office/drawing/2014/main" id="{241156EF-2F18-4735-8A8A-162ADEAE91F9}"/>
              </a:ext>
            </a:extLst>
          </p:cNvPr>
          <p:cNvSpPr/>
          <p:nvPr userDrawn="1"/>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B33F041-7CFA-4836-9449-F13FAD25A40A}"/>
              </a:ext>
            </a:extLst>
          </p:cNvPr>
          <p:cNvSpPr/>
          <p:nvPr userDrawn="1"/>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Office fo National Statistics Logo">
            <a:extLst>
              <a:ext uri="{FF2B5EF4-FFF2-40B4-BE49-F238E27FC236}">
                <a16:creationId xmlns:a16="http://schemas.microsoft.com/office/drawing/2014/main" id="{B6FB394A-A7E6-441B-A595-7CBA29942F6F}"/>
              </a:ext>
            </a:extLst>
          </p:cNvPr>
          <p:cNvPicPr>
            <a:picLocks noChangeAspect="1"/>
          </p:cNvPicPr>
          <p:nvPr userDrawn="1"/>
        </p:nvPicPr>
        <p:blipFill>
          <a:blip r:embed="rId2"/>
          <a:stretch>
            <a:fillRect/>
          </a:stretch>
        </p:blipFill>
        <p:spPr>
          <a:xfrm>
            <a:off x="838200" y="6259529"/>
            <a:ext cx="3325741" cy="282688"/>
          </a:xfrm>
          <a:prstGeom prst="rect">
            <a:avLst/>
          </a:prstGeom>
        </p:spPr>
      </p:pic>
      <p:sp>
        <p:nvSpPr>
          <p:cNvPr id="27" name="Footer Placeholder 13">
            <a:extLst>
              <a:ext uri="{FF2B5EF4-FFF2-40B4-BE49-F238E27FC236}">
                <a16:creationId xmlns:a16="http://schemas.microsoft.com/office/drawing/2014/main" id="{1D335A19-23C8-409B-A18F-2C04E180828E}"/>
              </a:ext>
            </a:extLst>
          </p:cNvPr>
          <p:cNvSpPr>
            <a:spLocks noGrp="1"/>
          </p:cNvSpPr>
          <p:nvPr>
            <p:ph type="ftr" sz="quarter" idx="3"/>
          </p:nvPr>
        </p:nvSpPr>
        <p:spPr>
          <a:xfrm>
            <a:off x="4419244" y="6228338"/>
            <a:ext cx="3842030" cy="365125"/>
          </a:xfrm>
          <a:prstGeom prst="rect">
            <a:avLst/>
          </a:prstGeom>
        </p:spPr>
        <p:txBody>
          <a:bodyPr vert="horz" lIns="91440" tIns="45720" rIns="0" bIns="45720" rtlCol="0" anchor="t" anchorCtr="0"/>
          <a:lstStyle>
            <a:lvl1pPr algn="ctr">
              <a:defRPr sz="2000" b="1">
                <a:solidFill>
                  <a:schemeClr val="bg1"/>
                </a:solidFill>
              </a:defRPr>
            </a:lvl1pPr>
          </a:lstStyle>
          <a:p>
            <a:endParaRPr lang="en-US"/>
          </a:p>
        </p:txBody>
      </p:sp>
      <p:pic>
        <p:nvPicPr>
          <p:cNvPr id="28" name="Picture 27">
            <a:extLst>
              <a:ext uri="{FF2B5EF4-FFF2-40B4-BE49-F238E27FC236}">
                <a16:creationId xmlns:a16="http://schemas.microsoft.com/office/drawing/2014/main" id="{0F6B27DC-82D2-4318-A115-BDEB69E5A98A}"/>
              </a:ext>
            </a:extLst>
          </p:cNvPr>
          <p:cNvPicPr>
            <a:picLocks noChangeAspect="1"/>
          </p:cNvPicPr>
          <p:nvPr userDrawn="1"/>
        </p:nvPicPr>
        <p:blipFill>
          <a:blip r:embed="rId3"/>
          <a:stretch>
            <a:fillRect/>
          </a:stretch>
        </p:blipFill>
        <p:spPr>
          <a:xfrm>
            <a:off x="8564853" y="6248054"/>
            <a:ext cx="2788947" cy="305638"/>
          </a:xfrm>
          <a:prstGeom prst="rect">
            <a:avLst/>
          </a:prstGeom>
        </p:spPr>
      </p:pic>
    </p:spTree>
    <p:extLst>
      <p:ext uri="{BB962C8B-B14F-4D97-AF65-F5344CB8AC3E}">
        <p14:creationId xmlns:p14="http://schemas.microsoft.com/office/powerpoint/2010/main" val="117577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rt page">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8E4E2FF2-096C-C349-8B44-CFA5388E9515}"/>
              </a:ext>
            </a:extLst>
          </p:cNvPr>
          <p:cNvSpPr>
            <a:spLocks noGrp="1"/>
          </p:cNvSpPr>
          <p:nvPr>
            <p:ph idx="1" hasCustomPrompt="1"/>
          </p:nvPr>
        </p:nvSpPr>
        <p:spPr>
          <a:xfrm>
            <a:off x="838200" y="698955"/>
            <a:ext cx="10515600" cy="4774919"/>
          </a:xfrm>
        </p:spPr>
        <p:txBody>
          <a:bodyPr anchor="t" anchorCtr="0"/>
          <a:lstStyle>
            <a:lvl1pPr>
              <a:defRPr sz="3200">
                <a:solidFill>
                  <a:schemeClr val="tx2"/>
                </a:solidFill>
              </a:defRPr>
            </a:lvl1pPr>
            <a:lvl2pPr>
              <a:defRPr sz="2800"/>
            </a:lvl2pPr>
            <a:lvl3pPr>
              <a:defRPr sz="2400"/>
            </a:lvl3pPr>
            <a:lvl4pPr>
              <a:defRPr sz="2000"/>
            </a:lvl4pPr>
            <a:lvl5pPr>
              <a:defRPr sz="2000"/>
            </a:lvl5pPr>
          </a:lstStyle>
          <a:p>
            <a:pPr lvl="0"/>
            <a:r>
              <a:rPr lang="en-US"/>
              <a:t>Add your chart here</a:t>
            </a:r>
          </a:p>
        </p:txBody>
      </p:sp>
      <p:sp>
        <p:nvSpPr>
          <p:cNvPr id="10" name="Rectangle 9">
            <a:extLst>
              <a:ext uri="{FF2B5EF4-FFF2-40B4-BE49-F238E27FC236}">
                <a16:creationId xmlns:a16="http://schemas.microsoft.com/office/drawing/2014/main" id="{496B7588-AA63-4F3E-B637-18721B015367}"/>
              </a:ext>
            </a:extLst>
          </p:cNvPr>
          <p:cNvSpPr/>
          <p:nvPr userDrawn="1"/>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DCA4D5E-A66E-4EAE-BC48-EABFBD17562C}"/>
              </a:ext>
            </a:extLst>
          </p:cNvPr>
          <p:cNvSpPr/>
          <p:nvPr userDrawn="1"/>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Office fo National Statistics Logo">
            <a:extLst>
              <a:ext uri="{FF2B5EF4-FFF2-40B4-BE49-F238E27FC236}">
                <a16:creationId xmlns:a16="http://schemas.microsoft.com/office/drawing/2014/main" id="{1FBB6623-8CE5-4A8B-A148-D9D1FC7637F0}"/>
              </a:ext>
            </a:extLst>
          </p:cNvPr>
          <p:cNvPicPr>
            <a:picLocks noChangeAspect="1"/>
          </p:cNvPicPr>
          <p:nvPr userDrawn="1"/>
        </p:nvPicPr>
        <p:blipFill>
          <a:blip r:embed="rId2"/>
          <a:stretch>
            <a:fillRect/>
          </a:stretch>
        </p:blipFill>
        <p:spPr>
          <a:xfrm>
            <a:off x="838200" y="6259529"/>
            <a:ext cx="3325741" cy="282688"/>
          </a:xfrm>
          <a:prstGeom prst="rect">
            <a:avLst/>
          </a:prstGeom>
        </p:spPr>
      </p:pic>
      <p:sp>
        <p:nvSpPr>
          <p:cNvPr id="26" name="Footer Placeholder 13">
            <a:extLst>
              <a:ext uri="{FF2B5EF4-FFF2-40B4-BE49-F238E27FC236}">
                <a16:creationId xmlns:a16="http://schemas.microsoft.com/office/drawing/2014/main" id="{A87B76C0-1C1D-4862-BA35-9F105328379C}"/>
              </a:ext>
            </a:extLst>
          </p:cNvPr>
          <p:cNvSpPr>
            <a:spLocks noGrp="1"/>
          </p:cNvSpPr>
          <p:nvPr>
            <p:ph type="ftr" sz="quarter" idx="3"/>
          </p:nvPr>
        </p:nvSpPr>
        <p:spPr>
          <a:xfrm>
            <a:off x="4419244" y="6228338"/>
            <a:ext cx="3842030" cy="365125"/>
          </a:xfrm>
          <a:prstGeom prst="rect">
            <a:avLst/>
          </a:prstGeom>
        </p:spPr>
        <p:txBody>
          <a:bodyPr vert="horz" lIns="91440" tIns="45720" rIns="0" bIns="45720" rtlCol="0" anchor="t" anchorCtr="0"/>
          <a:lstStyle>
            <a:lvl1pPr algn="ctr">
              <a:defRPr sz="2000" b="1">
                <a:solidFill>
                  <a:schemeClr val="bg1"/>
                </a:solidFill>
              </a:defRPr>
            </a:lvl1pPr>
          </a:lstStyle>
          <a:p>
            <a:endParaRPr lang="en-US"/>
          </a:p>
        </p:txBody>
      </p:sp>
      <p:pic>
        <p:nvPicPr>
          <p:cNvPr id="27" name="Picture 26">
            <a:extLst>
              <a:ext uri="{FF2B5EF4-FFF2-40B4-BE49-F238E27FC236}">
                <a16:creationId xmlns:a16="http://schemas.microsoft.com/office/drawing/2014/main" id="{191F3E43-F322-47FE-AC23-0250858AB143}"/>
              </a:ext>
            </a:extLst>
          </p:cNvPr>
          <p:cNvPicPr>
            <a:picLocks noChangeAspect="1"/>
          </p:cNvPicPr>
          <p:nvPr userDrawn="1"/>
        </p:nvPicPr>
        <p:blipFill>
          <a:blip r:embed="rId3"/>
          <a:stretch>
            <a:fillRect/>
          </a:stretch>
        </p:blipFill>
        <p:spPr>
          <a:xfrm>
            <a:off x="8564853" y="6248054"/>
            <a:ext cx="2788947" cy="305638"/>
          </a:xfrm>
          <a:prstGeom prst="rect">
            <a:avLst/>
          </a:prstGeom>
        </p:spPr>
      </p:pic>
    </p:spTree>
    <p:extLst>
      <p:ext uri="{BB962C8B-B14F-4D97-AF65-F5344CB8AC3E}">
        <p14:creationId xmlns:p14="http://schemas.microsoft.com/office/powerpoint/2010/main" val="317159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hoto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14DE38-8C4D-6F43-8595-E82C3F754B7A}"/>
              </a:ext>
            </a:extLst>
          </p:cNvPr>
          <p:cNvSpPr/>
          <p:nvPr userDrawn="1"/>
        </p:nvSpPr>
        <p:spPr>
          <a:xfrm>
            <a:off x="0" y="0"/>
            <a:ext cx="12192000" cy="6858000"/>
          </a:xfrm>
          <a:prstGeom prst="rect">
            <a:avLst/>
          </a:prstGeom>
          <a:solidFill>
            <a:schemeClr val="tx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wrap="square" lIns="91440" tIns="45720" rIns="0" bIns="45720" rtlCol="0" anchor="t" anchorCtr="0"/>
          <a:lstStyle>
            <a:lvl1pPr algn="r">
              <a:defRPr sz="2000" b="1">
                <a:solidFill>
                  <a:schemeClr val="bg1"/>
                </a:solidFill>
              </a:defRPr>
            </a:lvl1pPr>
          </a:lstStyle>
          <a:p>
            <a:endParaRPr lang="en-US"/>
          </a:p>
        </p:txBody>
      </p:sp>
      <p:sp>
        <p:nvSpPr>
          <p:cNvPr id="11" name="Subtitle 2">
            <a:extLst>
              <a:ext uri="{FF2B5EF4-FFF2-40B4-BE49-F238E27FC236}">
                <a16:creationId xmlns:a16="http://schemas.microsoft.com/office/drawing/2014/main" id="{2E0A9FDF-9B76-F147-89B2-16C44BBC7C67}"/>
              </a:ext>
            </a:extLst>
          </p:cNvPr>
          <p:cNvSpPr>
            <a:spLocks noGrp="1"/>
          </p:cNvSpPr>
          <p:nvPr>
            <p:ph type="subTitle" idx="1" hasCustomPrompt="1"/>
          </p:nvPr>
        </p:nvSpPr>
        <p:spPr>
          <a:xfrm>
            <a:off x="838200" y="3916872"/>
            <a:ext cx="10515600" cy="1655762"/>
          </a:xfrm>
        </p:spPr>
        <p:txBody>
          <a:bodyPr anchor="t" anchorCtr="1">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4" name="Title 1">
            <a:extLst>
              <a:ext uri="{FF2B5EF4-FFF2-40B4-BE49-F238E27FC236}">
                <a16:creationId xmlns:a16="http://schemas.microsoft.com/office/drawing/2014/main" id="{EC756F59-E195-5649-BC25-22C062D42E35}"/>
              </a:ext>
            </a:extLst>
          </p:cNvPr>
          <p:cNvSpPr>
            <a:spLocks noGrp="1"/>
          </p:cNvSpPr>
          <p:nvPr>
            <p:ph type="title" hasCustomPrompt="1"/>
          </p:nvPr>
        </p:nvSpPr>
        <p:spPr>
          <a:xfrm>
            <a:off x="838200" y="1077238"/>
            <a:ext cx="10515600" cy="2744886"/>
          </a:xfrm>
          <a:prstGeom prst="rect">
            <a:avLst/>
          </a:prstGeom>
        </p:spPr>
        <p:txBody>
          <a:bodyPr anchor="b" anchorCtr="1">
            <a:noAutofit/>
          </a:bodyPr>
          <a:lstStyle>
            <a:lvl1pPr algn="ctr">
              <a:defRPr sz="7200">
                <a:ln>
                  <a:noFill/>
                </a:ln>
                <a:solidFill>
                  <a:schemeClr val="bg1"/>
                </a:solidFill>
                <a:effectLst/>
              </a:defRPr>
            </a:lvl1pPr>
          </a:lstStyle>
          <a:p>
            <a:r>
              <a:rPr lang="en-US"/>
              <a:t>Image slide</a:t>
            </a:r>
          </a:p>
        </p:txBody>
      </p:sp>
      <p:cxnSp>
        <p:nvCxnSpPr>
          <p:cNvPr id="17" name="Straight Connector 16">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129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slide ONS blue">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2E0A9FDF-9B76-F147-89B2-16C44BBC7C67}"/>
              </a:ext>
            </a:extLst>
          </p:cNvPr>
          <p:cNvSpPr>
            <a:spLocks noGrp="1"/>
          </p:cNvSpPr>
          <p:nvPr>
            <p:ph type="subTitle" idx="1" hasCustomPrompt="1"/>
          </p:nvPr>
        </p:nvSpPr>
        <p:spPr>
          <a:xfrm>
            <a:off x="838200" y="3916872"/>
            <a:ext cx="10515600" cy="1655762"/>
          </a:xfrm>
        </p:spPr>
        <p:txBody>
          <a:bodyPr anchor="t" anchorCtr="1">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4" name="Title 1">
            <a:extLst>
              <a:ext uri="{FF2B5EF4-FFF2-40B4-BE49-F238E27FC236}">
                <a16:creationId xmlns:a16="http://schemas.microsoft.com/office/drawing/2014/main" id="{EC756F59-E195-5649-BC25-22C062D42E35}"/>
              </a:ext>
            </a:extLst>
          </p:cNvPr>
          <p:cNvSpPr>
            <a:spLocks noGrp="1"/>
          </p:cNvSpPr>
          <p:nvPr>
            <p:ph type="title" hasCustomPrompt="1"/>
          </p:nvPr>
        </p:nvSpPr>
        <p:spPr>
          <a:xfrm>
            <a:off x="838200" y="1858814"/>
            <a:ext cx="10515600" cy="1963310"/>
          </a:xfrm>
          <a:prstGeom prst="rect">
            <a:avLst/>
          </a:prstGeom>
        </p:spPr>
        <p:txBody>
          <a:bodyPr anchor="b" anchorCtr="1">
            <a:noAutofit/>
          </a:bodyPr>
          <a:lstStyle>
            <a:lvl1pPr algn="ctr">
              <a:defRPr sz="7200">
                <a:solidFill>
                  <a:schemeClr val="bg1"/>
                </a:solidFill>
              </a:defRPr>
            </a:lvl1pPr>
          </a:lstStyle>
          <a:p>
            <a:r>
              <a:rPr lang="en-US"/>
              <a:t>Section slide</a:t>
            </a:r>
          </a:p>
        </p:txBody>
      </p:sp>
      <p:cxnSp>
        <p:nvCxnSpPr>
          <p:cNvPr id="17" name="Straight Connector 16">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24" descr="Office fo National Statistics Logo">
            <a:extLst>
              <a:ext uri="{FF2B5EF4-FFF2-40B4-BE49-F238E27FC236}">
                <a16:creationId xmlns:a16="http://schemas.microsoft.com/office/drawing/2014/main" id="{7F88193B-7449-4D69-9BCB-FACB6977DC4E}"/>
              </a:ext>
            </a:extLst>
          </p:cNvPr>
          <p:cNvPicPr>
            <a:picLocks noChangeAspect="1"/>
          </p:cNvPicPr>
          <p:nvPr userDrawn="1"/>
        </p:nvPicPr>
        <p:blipFill>
          <a:blip r:embed="rId2"/>
          <a:stretch>
            <a:fillRect/>
          </a:stretch>
        </p:blipFill>
        <p:spPr>
          <a:xfrm>
            <a:off x="838200" y="6259529"/>
            <a:ext cx="3325741" cy="282688"/>
          </a:xfrm>
          <a:prstGeom prst="rect">
            <a:avLst/>
          </a:prstGeom>
        </p:spPr>
      </p:pic>
      <p:sp>
        <p:nvSpPr>
          <p:cNvPr id="26" name="Footer Placeholder 13">
            <a:extLst>
              <a:ext uri="{FF2B5EF4-FFF2-40B4-BE49-F238E27FC236}">
                <a16:creationId xmlns:a16="http://schemas.microsoft.com/office/drawing/2014/main" id="{EECD7416-3363-45E0-8CC3-4253E49EBA2E}"/>
              </a:ext>
            </a:extLst>
          </p:cNvPr>
          <p:cNvSpPr>
            <a:spLocks noGrp="1"/>
          </p:cNvSpPr>
          <p:nvPr>
            <p:ph type="ftr" sz="quarter" idx="3"/>
          </p:nvPr>
        </p:nvSpPr>
        <p:spPr>
          <a:xfrm>
            <a:off x="4419244" y="6228338"/>
            <a:ext cx="3842030" cy="365125"/>
          </a:xfrm>
          <a:prstGeom prst="rect">
            <a:avLst/>
          </a:prstGeom>
        </p:spPr>
        <p:txBody>
          <a:bodyPr vert="horz" lIns="91440" tIns="45720" rIns="0" bIns="45720" rtlCol="0" anchor="t" anchorCtr="0"/>
          <a:lstStyle>
            <a:lvl1pPr algn="ctr">
              <a:defRPr sz="2000" b="1">
                <a:solidFill>
                  <a:schemeClr val="bg1"/>
                </a:solidFill>
              </a:defRPr>
            </a:lvl1pPr>
          </a:lstStyle>
          <a:p>
            <a:endParaRPr lang="en-US"/>
          </a:p>
        </p:txBody>
      </p:sp>
      <p:pic>
        <p:nvPicPr>
          <p:cNvPr id="27" name="Picture 26">
            <a:extLst>
              <a:ext uri="{FF2B5EF4-FFF2-40B4-BE49-F238E27FC236}">
                <a16:creationId xmlns:a16="http://schemas.microsoft.com/office/drawing/2014/main" id="{CBA8B1BC-BD3A-4806-8512-91DB32034C12}"/>
              </a:ext>
            </a:extLst>
          </p:cNvPr>
          <p:cNvPicPr>
            <a:picLocks noChangeAspect="1"/>
          </p:cNvPicPr>
          <p:nvPr userDrawn="1"/>
        </p:nvPicPr>
        <p:blipFill>
          <a:blip r:embed="rId3"/>
          <a:stretch>
            <a:fillRect/>
          </a:stretch>
        </p:blipFill>
        <p:spPr>
          <a:xfrm>
            <a:off x="8564853" y="6248054"/>
            <a:ext cx="2788947" cy="305638"/>
          </a:xfrm>
          <a:prstGeom prst="rect">
            <a:avLst/>
          </a:prstGeom>
        </p:spPr>
      </p:pic>
    </p:spTree>
    <p:extLst>
      <p:ext uri="{BB962C8B-B14F-4D97-AF65-F5344CB8AC3E}">
        <p14:creationId xmlns:p14="http://schemas.microsoft.com/office/powerpoint/2010/main" val="2723784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0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slide matiss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38200" y="3916872"/>
            <a:ext cx="10515600" cy="1655762"/>
          </a:xfrm>
        </p:spPr>
        <p:txBody>
          <a:bodyPr anchor="t" anchorCtr="1">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3" name="Title 1">
            <a:extLst>
              <a:ext uri="{FF2B5EF4-FFF2-40B4-BE49-F238E27FC236}">
                <a16:creationId xmlns:a16="http://schemas.microsoft.com/office/drawing/2014/main" id="{7765AB46-E9CE-BE4D-8338-E38ACF018517}"/>
              </a:ext>
            </a:extLst>
          </p:cNvPr>
          <p:cNvSpPr>
            <a:spLocks noGrp="1"/>
          </p:cNvSpPr>
          <p:nvPr>
            <p:ph type="title" hasCustomPrompt="1"/>
          </p:nvPr>
        </p:nvSpPr>
        <p:spPr>
          <a:xfrm>
            <a:off x="838200" y="1858814"/>
            <a:ext cx="10515600" cy="1963310"/>
          </a:xfrm>
          <a:prstGeom prst="rect">
            <a:avLst/>
          </a:prstGeom>
        </p:spPr>
        <p:txBody>
          <a:bodyPr anchor="b" anchorCtr="1">
            <a:noAutofit/>
          </a:bodyPr>
          <a:lstStyle>
            <a:lvl1pPr algn="ctr">
              <a:defRPr sz="7200">
                <a:solidFill>
                  <a:schemeClr val="bg1"/>
                </a:solidFill>
              </a:defRPr>
            </a:lvl1pPr>
          </a:lstStyle>
          <a:p>
            <a:r>
              <a:rPr lang="en-US"/>
              <a:t>Section slide</a:t>
            </a:r>
          </a:p>
        </p:txBody>
      </p:sp>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05620796-8D76-664C-B761-7F015F0DFF3B}"/>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83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slide astral">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38200" y="3916872"/>
            <a:ext cx="10515600" cy="1655762"/>
          </a:xfrm>
        </p:spPr>
        <p:txBody>
          <a:bodyPr anchor="t" anchorCtr="1">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3" name="Title 1">
            <a:extLst>
              <a:ext uri="{FF2B5EF4-FFF2-40B4-BE49-F238E27FC236}">
                <a16:creationId xmlns:a16="http://schemas.microsoft.com/office/drawing/2014/main" id="{7765AB46-E9CE-BE4D-8338-E38ACF018517}"/>
              </a:ext>
            </a:extLst>
          </p:cNvPr>
          <p:cNvSpPr>
            <a:spLocks noGrp="1"/>
          </p:cNvSpPr>
          <p:nvPr>
            <p:ph type="title" hasCustomPrompt="1"/>
          </p:nvPr>
        </p:nvSpPr>
        <p:spPr>
          <a:xfrm>
            <a:off x="838200" y="1858814"/>
            <a:ext cx="10515600" cy="1963310"/>
          </a:xfrm>
          <a:prstGeom prst="rect">
            <a:avLst/>
          </a:prstGeom>
        </p:spPr>
        <p:txBody>
          <a:bodyPr anchor="b" anchorCtr="1">
            <a:noAutofit/>
          </a:bodyPr>
          <a:lstStyle>
            <a:lvl1pPr algn="ctr">
              <a:defRPr sz="7200">
                <a:solidFill>
                  <a:schemeClr val="bg1"/>
                </a:solidFill>
              </a:defRPr>
            </a:lvl1pPr>
          </a:lstStyle>
          <a:p>
            <a:r>
              <a:rPr lang="en-US"/>
              <a:t>Section slide</a:t>
            </a:r>
          </a:p>
        </p:txBody>
      </p:sp>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05620796-8D76-664C-B761-7F015F0DFF3B}"/>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8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slide light blu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38200" y="3916872"/>
            <a:ext cx="10515600" cy="1655762"/>
          </a:xfrm>
        </p:spPr>
        <p:txBody>
          <a:bodyPr anchor="t" anchorCtr="1">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3" name="Title 1">
            <a:extLst>
              <a:ext uri="{FF2B5EF4-FFF2-40B4-BE49-F238E27FC236}">
                <a16:creationId xmlns:a16="http://schemas.microsoft.com/office/drawing/2014/main" id="{7765AB46-E9CE-BE4D-8338-E38ACF018517}"/>
              </a:ext>
            </a:extLst>
          </p:cNvPr>
          <p:cNvSpPr>
            <a:spLocks noGrp="1"/>
          </p:cNvSpPr>
          <p:nvPr>
            <p:ph type="title" hasCustomPrompt="1"/>
          </p:nvPr>
        </p:nvSpPr>
        <p:spPr>
          <a:xfrm>
            <a:off x="838200" y="1858814"/>
            <a:ext cx="10515600" cy="1963310"/>
          </a:xfrm>
          <a:prstGeom prst="rect">
            <a:avLst/>
          </a:prstGeom>
        </p:spPr>
        <p:txBody>
          <a:bodyPr anchor="b" anchorCtr="1">
            <a:noAutofit/>
          </a:bodyPr>
          <a:lstStyle>
            <a:lvl1pPr algn="ctr">
              <a:defRPr sz="7200">
                <a:solidFill>
                  <a:schemeClr val="bg1"/>
                </a:solidFill>
              </a:defRPr>
            </a:lvl1pPr>
          </a:lstStyle>
          <a:p>
            <a:r>
              <a:rPr lang="en-US"/>
              <a:t>Section slide</a:t>
            </a:r>
          </a:p>
        </p:txBody>
      </p:sp>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D13A9CD3-E6C3-0344-974D-58215B0ABAAA}"/>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74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800" y="4669254"/>
            <a:ext cx="10515600" cy="1200329"/>
          </a:xfrm>
          <a:prstGeom prst="rect">
            <a:avLst/>
          </a:prstGeom>
        </p:spPr>
        <p:txBody>
          <a:bodyPr vert="horz" lIns="0" tIns="45720" rIns="91440" bIns="45720" rtlCol="0" anchor="b" anchorCtr="0">
            <a:spAutoFit/>
          </a:bodyPr>
          <a:lstStyle/>
          <a:p>
            <a:pPr>
              <a:lnSpc>
                <a:spcPct val="100000"/>
              </a:lnSpc>
            </a:pPr>
            <a:r>
              <a:rPr lang="en-US" b="1">
                <a:solidFill>
                  <a:srgbClr val="183E56"/>
                </a:solidFill>
                <a:latin typeface="Arial" panose="020B0604020202020204" pitchFamily="34" charset="0"/>
                <a:cs typeface="Arial" panose="020B0604020202020204" pitchFamily="34" charset="0"/>
              </a:rPr>
              <a:t>Presenter Name</a:t>
            </a:r>
            <a:br>
              <a:rPr lang="en-US" b="1">
                <a:solidFill>
                  <a:srgbClr val="183E56"/>
                </a:solidFill>
                <a:latin typeface="Arial" panose="020B0604020202020204" pitchFamily="34" charset="0"/>
                <a:cs typeface="Arial" panose="020B0604020202020204" pitchFamily="34" charset="0"/>
              </a:rPr>
            </a:br>
            <a:r>
              <a:rPr lang="en-US">
                <a:solidFill>
                  <a:srgbClr val="183E56"/>
                </a:solidFill>
                <a:latin typeface="Arial" panose="020B0604020202020204" pitchFamily="34" charset="0"/>
                <a:cs typeface="Arial" panose="020B0604020202020204" pitchFamily="34" charset="0"/>
              </a:rPr>
              <a:t>Job Title | Department</a:t>
            </a:r>
            <a:br>
              <a:rPr lang="en-US">
                <a:solidFill>
                  <a:srgbClr val="183E56"/>
                </a:solidFill>
                <a:latin typeface="Arial" panose="020B0604020202020204" pitchFamily="34" charset="0"/>
                <a:cs typeface="Arial" panose="020B0604020202020204" pitchFamily="34" charset="0"/>
              </a:rPr>
            </a:br>
            <a:r>
              <a:rPr lang="en-US">
                <a:solidFill>
                  <a:srgbClr val="183E56"/>
                </a:solidFill>
                <a:latin typeface="Arial" panose="020B0604020202020204" pitchFamily="34" charset="0"/>
                <a:cs typeface="Arial" panose="020B0604020202020204" pitchFamily="34" charset="0"/>
              </a:rPr>
              <a:t>@Twitter-handle</a:t>
            </a:r>
          </a:p>
        </p:txBody>
      </p:sp>
      <p:pic>
        <p:nvPicPr>
          <p:cNvPr id="6" name="Picture 5" descr="Office for National Statistics Logo">
            <a:extLst>
              <a:ext uri="{FF2B5EF4-FFF2-40B4-BE49-F238E27FC236}">
                <a16:creationId xmlns:a16="http://schemas.microsoft.com/office/drawing/2014/main" id="{9D6A1342-DE99-4B4D-B5AF-C43FDAE08636}"/>
              </a:ext>
            </a:extLst>
          </p:cNvPr>
          <p:cNvPicPr>
            <a:picLocks noChangeAspect="1"/>
          </p:cNvPicPr>
          <p:nvPr userDrawn="1"/>
        </p:nvPicPr>
        <p:blipFill>
          <a:blip r:embed="rId20"/>
          <a:stretch>
            <a:fillRect/>
          </a:stretch>
        </p:blipFill>
        <p:spPr>
          <a:xfrm>
            <a:off x="8439750" y="860003"/>
            <a:ext cx="2914650" cy="571500"/>
          </a:xfrm>
          <a:prstGeom prst="rect">
            <a:avLst/>
          </a:prstGeom>
        </p:spPr>
      </p:pic>
      <p:sp>
        <p:nvSpPr>
          <p:cNvPr id="12" name="Slide Number Placeholder 5">
            <a:extLst>
              <a:ext uri="{FF2B5EF4-FFF2-40B4-BE49-F238E27FC236}">
                <a16:creationId xmlns:a16="http://schemas.microsoft.com/office/drawing/2014/main" id="{948F094D-06E7-4D4C-A30E-6245801E4D2F}"/>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4" name="Footer Placeholder 13">
            <a:extLst>
              <a:ext uri="{FF2B5EF4-FFF2-40B4-BE49-F238E27FC236}">
                <a16:creationId xmlns:a16="http://schemas.microsoft.com/office/drawing/2014/main" id="{2947E464-F91B-FD47-B97A-E5129B454413}"/>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ctr"/>
          <a:lstStyle>
            <a:lvl1pPr algn="r">
              <a:defRPr sz="2000" b="1">
                <a:solidFill>
                  <a:srgbClr val="003C57"/>
                </a:solidFill>
              </a:defRPr>
            </a:lvl1pPr>
          </a:lstStyle>
          <a:p>
            <a:endParaRPr lang="en-US"/>
          </a:p>
        </p:txBody>
      </p:sp>
      <p:sp>
        <p:nvSpPr>
          <p:cNvPr id="16" name="Date Placeholder 15">
            <a:extLst>
              <a:ext uri="{FF2B5EF4-FFF2-40B4-BE49-F238E27FC236}">
                <a16:creationId xmlns:a16="http://schemas.microsoft.com/office/drawing/2014/main" id="{C57F1779-22FA-E74D-A68A-DE59AC0306AC}"/>
              </a:ext>
            </a:extLst>
          </p:cNvPr>
          <p:cNvSpPr>
            <a:spLocks noGrp="1"/>
          </p:cNvSpPr>
          <p:nvPr>
            <p:ph type="dt" sz="half" idx="2"/>
          </p:nvPr>
        </p:nvSpPr>
        <p:spPr>
          <a:xfrm>
            <a:off x="838200" y="6250892"/>
            <a:ext cx="2743200" cy="365125"/>
          </a:xfrm>
          <a:prstGeom prst="rect">
            <a:avLst/>
          </a:prstGeom>
        </p:spPr>
        <p:txBody>
          <a:bodyPr vert="horz" lIns="0" tIns="45720" rIns="91440" bIns="45720" rtlCol="0" anchor="ctr"/>
          <a:lstStyle>
            <a:lvl1pPr algn="l">
              <a:defRPr sz="2000" b="1">
                <a:solidFill>
                  <a:srgbClr val="003C57"/>
                </a:solidFill>
              </a:defRPr>
            </a:lvl1pPr>
          </a:lstStyle>
          <a:p>
            <a:endParaRPr lang="en-US"/>
          </a:p>
        </p:txBody>
      </p:sp>
      <p:sp>
        <p:nvSpPr>
          <p:cNvPr id="9" name="Title Placeholder 1">
            <a:extLst>
              <a:ext uri="{FF2B5EF4-FFF2-40B4-BE49-F238E27FC236}">
                <a16:creationId xmlns:a16="http://schemas.microsoft.com/office/drawing/2014/main" id="{C7606C98-43DA-624E-A126-318E4E297157}"/>
              </a:ext>
            </a:extLst>
          </p:cNvPr>
          <p:cNvSpPr txBox="1">
            <a:spLocks/>
          </p:cNvSpPr>
          <p:nvPr userDrawn="1"/>
        </p:nvSpPr>
        <p:spPr>
          <a:xfrm>
            <a:off x="838200" y="714371"/>
            <a:ext cx="6691713" cy="3832846"/>
          </a:xfrm>
          <a:prstGeom prst="rect">
            <a:avLst/>
          </a:prstGeom>
          <a:ln>
            <a:noFill/>
          </a:ln>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1" kern="1200" baseline="0">
                <a:solidFill>
                  <a:srgbClr val="003C57"/>
                </a:solidFill>
                <a:latin typeface="+mj-lt"/>
                <a:ea typeface="+mj-ea"/>
                <a:cs typeface="+mj-cs"/>
              </a:defRPr>
            </a:lvl1pPr>
          </a:lstStyle>
          <a:p>
            <a:endParaRPr lang="en-US" sz="4800">
              <a:solidFill>
                <a:srgbClr val="183E56"/>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6E5DCB11-47E3-BC4E-87BE-ED66A7AC92CD}"/>
              </a:ext>
            </a:extLst>
          </p:cNvPr>
          <p:cNvCxnSpPr>
            <a:cxnSpLocks/>
          </p:cNvCxnSpPr>
          <p:nvPr userDrawn="1"/>
        </p:nvCxnSpPr>
        <p:spPr>
          <a:xfrm>
            <a:off x="823943" y="6055339"/>
            <a:ext cx="10548000" cy="0"/>
          </a:xfrm>
          <a:prstGeom prst="line">
            <a:avLst/>
          </a:prstGeom>
          <a:ln w="25400">
            <a:solidFill>
              <a:srgbClr val="003C57"/>
            </a:solidFill>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B695BB35-B7F9-BE46-A43E-B9B750880AE4}"/>
              </a:ext>
            </a:extLst>
          </p:cNvPr>
          <p:cNvSpPr txBox="1">
            <a:spLocks/>
          </p:cNvSpPr>
          <p:nvPr userDrawn="1"/>
        </p:nvSpPr>
        <p:spPr>
          <a:xfrm>
            <a:off x="838200" y="644843"/>
            <a:ext cx="7052953" cy="3490605"/>
          </a:xfrm>
          <a:prstGeom prst="rect">
            <a:avLst/>
          </a:prstGeom>
        </p:spPr>
        <p:txBody>
          <a:bodyPr/>
          <a:lstStyle>
            <a:lvl1pPr algn="l" defTabSz="914400" rtl="0" eaLnBrk="1" latinLnBrk="0" hangingPunct="1">
              <a:lnSpc>
                <a:spcPct val="90000"/>
              </a:lnSpc>
              <a:spcBef>
                <a:spcPct val="0"/>
              </a:spcBef>
              <a:buNone/>
              <a:defRPr sz="4800" b="1" kern="1200" baseline="0">
                <a:solidFill>
                  <a:srgbClr val="003C57"/>
                </a:solidFill>
                <a:latin typeface="+mj-lt"/>
                <a:ea typeface="+mj-ea"/>
                <a:cs typeface="+mj-cs"/>
              </a:defRPr>
            </a:lvl1pPr>
          </a:lstStyle>
          <a:p>
            <a:endParaRPr lang="en-US"/>
          </a:p>
        </p:txBody>
      </p:sp>
      <p:sp>
        <p:nvSpPr>
          <p:cNvPr id="4" name="Title Placeholder 3">
            <a:extLst>
              <a:ext uri="{FF2B5EF4-FFF2-40B4-BE49-F238E27FC236}">
                <a16:creationId xmlns:a16="http://schemas.microsoft.com/office/drawing/2014/main" id="{4D2E5A76-65BE-0B4A-9E47-4BFC8F8BB5CE}"/>
              </a:ext>
            </a:extLst>
          </p:cNvPr>
          <p:cNvSpPr>
            <a:spLocks noGrp="1"/>
          </p:cNvSpPr>
          <p:nvPr>
            <p:ph type="title"/>
          </p:nvPr>
        </p:nvSpPr>
        <p:spPr>
          <a:xfrm>
            <a:off x="849343" y="880837"/>
            <a:ext cx="6910357" cy="3817821"/>
          </a:xfrm>
          <a:prstGeom prst="rect">
            <a:avLst/>
          </a:prstGeom>
        </p:spPr>
        <p:txBody>
          <a:bodyPr vert="horz" lIns="0" tIns="45720" rIns="91440" bIns="45720" rtlCol="0" anchor="t" anchorCtr="0">
            <a:normAutofit/>
          </a:bodyPr>
          <a:lstStyle/>
          <a:p>
            <a:r>
              <a:rPr lang="en-US"/>
              <a:t>Write your title here</a:t>
            </a:r>
            <a:br>
              <a:rPr lang="en-US"/>
            </a:br>
            <a:r>
              <a:rPr lang="en-US"/>
              <a:t>(in sentence case)</a:t>
            </a:r>
          </a:p>
        </p:txBody>
      </p:sp>
    </p:spTree>
    <p:extLst>
      <p:ext uri="{BB962C8B-B14F-4D97-AF65-F5344CB8AC3E}">
        <p14:creationId xmlns:p14="http://schemas.microsoft.com/office/powerpoint/2010/main" val="259791047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86" r:id="rId4"/>
    <p:sldLayoutId id="2147483671" r:id="rId5"/>
    <p:sldLayoutId id="2147483687" r:id="rId6"/>
    <p:sldLayoutId id="2147483674" r:id="rId7"/>
    <p:sldLayoutId id="2147483688"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p:hf sldNum="0" hdr="0" dt="0"/>
  <p:txStyles>
    <p:titleStyle>
      <a:lvl1pPr algn="l" defTabSz="914400" rtl="0" eaLnBrk="1" latinLnBrk="0" hangingPunct="1">
        <a:lnSpc>
          <a:spcPct val="90000"/>
        </a:lnSpc>
        <a:spcBef>
          <a:spcPct val="0"/>
        </a:spcBef>
        <a:buNone/>
        <a:defRPr sz="4800" b="1" kern="1200" baseline="0">
          <a:solidFill>
            <a:srgbClr val="003C57"/>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1B7135-CCEE-40AF-A591-F8CC225ED452}"/>
              </a:ext>
            </a:extLst>
          </p:cNvPr>
          <p:cNvSpPr>
            <a:spLocks noGrp="1"/>
          </p:cNvSpPr>
          <p:nvPr>
            <p:ph idx="1"/>
          </p:nvPr>
        </p:nvSpPr>
        <p:spPr>
          <a:xfrm>
            <a:off x="697121" y="5359350"/>
            <a:ext cx="10515600" cy="424732"/>
          </a:xfrm>
        </p:spPr>
        <p:txBody>
          <a:bodyPr/>
          <a:lstStyle/>
          <a:p>
            <a:r>
              <a:rPr lang="en-US" dirty="0">
                <a:solidFill>
                  <a:srgbClr val="183E56"/>
                </a:solidFill>
                <a:latin typeface="Arial" panose="020B0604020202020204" pitchFamily="34" charset="0"/>
                <a:cs typeface="Arial" panose="020B0604020202020204" pitchFamily="34" charset="0"/>
              </a:rPr>
              <a:t>André Loranger</a:t>
            </a:r>
          </a:p>
        </p:txBody>
      </p:sp>
      <p:sp>
        <p:nvSpPr>
          <p:cNvPr id="3" name="Footer Placeholder 2">
            <a:extLst>
              <a:ext uri="{FF2B5EF4-FFF2-40B4-BE49-F238E27FC236}">
                <a16:creationId xmlns:a16="http://schemas.microsoft.com/office/drawing/2014/main" id="{1DB289BA-00B8-498F-AD84-CACB854807A8}"/>
              </a:ext>
            </a:extLst>
          </p:cNvPr>
          <p:cNvSpPr>
            <a:spLocks noGrp="1"/>
          </p:cNvSpPr>
          <p:nvPr>
            <p:ph type="ftr" sz="quarter" idx="3"/>
          </p:nvPr>
        </p:nvSpPr>
        <p:spPr>
          <a:xfrm>
            <a:off x="6362700" y="6250890"/>
            <a:ext cx="5009243" cy="365125"/>
          </a:xfrm>
        </p:spPr>
        <p:txBody>
          <a:bodyPr/>
          <a:lstStyle/>
          <a:p>
            <a:r>
              <a:rPr lang="en-US" dirty="0"/>
              <a:t>UN Network of Economic Statisticians</a:t>
            </a:r>
          </a:p>
        </p:txBody>
      </p:sp>
      <p:sp>
        <p:nvSpPr>
          <p:cNvPr id="4" name="Title 3">
            <a:extLst>
              <a:ext uri="{FF2B5EF4-FFF2-40B4-BE49-F238E27FC236}">
                <a16:creationId xmlns:a16="http://schemas.microsoft.com/office/drawing/2014/main" id="{86F66FF5-B941-4A29-9E9E-C39725536D35}"/>
              </a:ext>
            </a:extLst>
          </p:cNvPr>
          <p:cNvSpPr>
            <a:spLocks noGrp="1"/>
          </p:cNvSpPr>
          <p:nvPr>
            <p:ph type="title"/>
          </p:nvPr>
        </p:nvSpPr>
        <p:spPr>
          <a:xfrm>
            <a:off x="748749" y="1892878"/>
            <a:ext cx="9342702" cy="3218950"/>
          </a:xfrm>
        </p:spPr>
        <p:txBody>
          <a:bodyPr>
            <a:normAutofit/>
          </a:bodyPr>
          <a:lstStyle/>
          <a:p>
            <a:r>
              <a:rPr lang="en-CA" sz="4400" dirty="0"/>
              <a:t>Proposals for Future Work</a:t>
            </a:r>
            <a:br>
              <a:rPr lang="en-CA" sz="4400" dirty="0"/>
            </a:br>
            <a:br>
              <a:rPr lang="en-CA" sz="4400" dirty="0"/>
            </a:br>
            <a:r>
              <a:rPr lang="en-CA" sz="4400" dirty="0"/>
              <a:t>8</a:t>
            </a:r>
            <a:r>
              <a:rPr lang="en-CA" sz="3200" baseline="30000" dirty="0"/>
              <a:t>th</a:t>
            </a:r>
            <a:r>
              <a:rPr lang="en-CA" sz="3200" dirty="0"/>
              <a:t> Network Meeting</a:t>
            </a:r>
            <a:endParaRPr lang="en-GB" sz="4400" dirty="0"/>
          </a:p>
        </p:txBody>
      </p:sp>
      <p:sp>
        <p:nvSpPr>
          <p:cNvPr id="5" name="Date Placeholder 4">
            <a:extLst>
              <a:ext uri="{FF2B5EF4-FFF2-40B4-BE49-F238E27FC236}">
                <a16:creationId xmlns:a16="http://schemas.microsoft.com/office/drawing/2014/main" id="{1B068F5D-5F8E-4F6F-982F-6D5284062EE3}"/>
              </a:ext>
            </a:extLst>
          </p:cNvPr>
          <p:cNvSpPr>
            <a:spLocks noGrp="1"/>
          </p:cNvSpPr>
          <p:nvPr>
            <p:ph type="dt" sz="half" idx="2"/>
          </p:nvPr>
        </p:nvSpPr>
        <p:spPr>
          <a:xfrm>
            <a:off x="748749" y="6250892"/>
            <a:ext cx="2832651" cy="365125"/>
          </a:xfrm>
        </p:spPr>
        <p:txBody>
          <a:bodyPr/>
          <a:lstStyle/>
          <a:p>
            <a:r>
              <a:rPr lang="en-US" dirty="0"/>
              <a:t>May  2025</a:t>
            </a:r>
          </a:p>
        </p:txBody>
      </p:sp>
      <p:pic>
        <p:nvPicPr>
          <p:cNvPr id="7" name="Picture 6">
            <a:extLst>
              <a:ext uri="{FF2B5EF4-FFF2-40B4-BE49-F238E27FC236}">
                <a16:creationId xmlns:a16="http://schemas.microsoft.com/office/drawing/2014/main" id="{4F954B93-DCE3-493E-BBD0-98936C1B78A6}"/>
              </a:ext>
            </a:extLst>
          </p:cNvPr>
          <p:cNvPicPr>
            <a:picLocks noChangeAspect="1"/>
          </p:cNvPicPr>
          <p:nvPr/>
        </p:nvPicPr>
        <p:blipFill>
          <a:blip r:embed="rId3"/>
          <a:stretch>
            <a:fillRect/>
          </a:stretch>
        </p:blipFill>
        <p:spPr>
          <a:xfrm>
            <a:off x="9238343" y="4220288"/>
            <a:ext cx="2133600" cy="1783080"/>
          </a:xfrm>
          <a:prstGeom prst="rect">
            <a:avLst/>
          </a:prstGeom>
        </p:spPr>
      </p:pic>
      <p:sp>
        <p:nvSpPr>
          <p:cNvPr id="6" name="TextBox 5">
            <a:extLst>
              <a:ext uri="{FF2B5EF4-FFF2-40B4-BE49-F238E27FC236}">
                <a16:creationId xmlns:a16="http://schemas.microsoft.com/office/drawing/2014/main" id="{5D07D46D-005B-453F-9963-2C6C87C5C181}"/>
              </a:ext>
            </a:extLst>
          </p:cNvPr>
          <p:cNvSpPr txBox="1"/>
          <p:nvPr/>
        </p:nvSpPr>
        <p:spPr>
          <a:xfrm>
            <a:off x="8223360" y="747568"/>
            <a:ext cx="3472873" cy="1145309"/>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725755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4EEB7-F47E-36FF-0BD9-8F8FE37A9B76}"/>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762A3586-027E-581F-1663-E85B1C2ADECD}"/>
              </a:ext>
            </a:extLst>
          </p:cNvPr>
          <p:cNvSpPr>
            <a:spLocks noGrp="1"/>
          </p:cNvSpPr>
          <p:nvPr>
            <p:ph idx="1"/>
          </p:nvPr>
        </p:nvSpPr>
        <p:spPr>
          <a:xfrm>
            <a:off x="838200" y="1923634"/>
            <a:ext cx="10515600" cy="2121606"/>
          </a:xfrm>
        </p:spPr>
        <p:txBody>
          <a:bodyPr/>
          <a:lstStyle/>
          <a:p>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There are two topics we would like to propose for the 2026 work program:</a:t>
            </a:r>
          </a:p>
          <a:p>
            <a:pPr marL="514350" indent="-514350">
              <a:buAutoNum type="arabicPeriod"/>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Statistical Registers </a:t>
            </a:r>
          </a:p>
          <a:p>
            <a:pPr marL="514350" indent="-514350">
              <a:buAutoNum type="arabicPeriod"/>
            </a:pPr>
            <a:r>
              <a:rPr lang="en-US" kern="100" dirty="0">
                <a:latin typeface="Times New Roman" panose="02020603050405020304" pitchFamily="18" charset="0"/>
                <a:cs typeface="Times New Roman" panose="02020603050405020304" pitchFamily="18" charset="0"/>
              </a:rPr>
              <a:t>Government Accounts Statistics</a:t>
            </a:r>
          </a:p>
        </p:txBody>
      </p:sp>
      <p:sp>
        <p:nvSpPr>
          <p:cNvPr id="4" name="Footer Placeholder 3">
            <a:extLst>
              <a:ext uri="{FF2B5EF4-FFF2-40B4-BE49-F238E27FC236}">
                <a16:creationId xmlns:a16="http://schemas.microsoft.com/office/drawing/2014/main" id="{0A391724-935A-FA30-6D49-906D199F8D39}"/>
              </a:ext>
            </a:extLst>
          </p:cNvPr>
          <p:cNvSpPr>
            <a:spLocks noGrp="1"/>
          </p:cNvSpPr>
          <p:nvPr>
            <p:ph type="ftr" sz="quarter" idx="3"/>
          </p:nvPr>
        </p:nvSpPr>
        <p:spPr/>
        <p:txBody>
          <a:bodyPr/>
          <a:lstStyle/>
          <a:p>
            <a:pPr algn="l"/>
            <a:r>
              <a:rPr lang="en-US"/>
              <a:t>UN Network of Economic Statisticians</a:t>
            </a:r>
          </a:p>
          <a:p>
            <a:endParaRPr lang="en-US" dirty="0"/>
          </a:p>
        </p:txBody>
      </p:sp>
    </p:spTree>
    <p:extLst>
      <p:ext uri="{BB962C8B-B14F-4D97-AF65-F5344CB8AC3E}">
        <p14:creationId xmlns:p14="http://schemas.microsoft.com/office/powerpoint/2010/main" val="3432369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1F2B4-C2E9-4215-E994-71EFC58A2A95}"/>
              </a:ext>
            </a:extLst>
          </p:cNvPr>
          <p:cNvSpPr>
            <a:spLocks noGrp="1"/>
          </p:cNvSpPr>
          <p:nvPr>
            <p:ph type="title"/>
          </p:nvPr>
        </p:nvSpPr>
        <p:spPr/>
        <p:txBody>
          <a:bodyPr/>
          <a:lstStyle/>
          <a:p>
            <a:r>
              <a:rPr lang="en-US" sz="4000" dirty="0"/>
              <a:t>Statistical Registers</a:t>
            </a:r>
          </a:p>
        </p:txBody>
      </p:sp>
      <p:sp>
        <p:nvSpPr>
          <p:cNvPr id="5" name="Content Placeholder 4">
            <a:extLst>
              <a:ext uri="{FF2B5EF4-FFF2-40B4-BE49-F238E27FC236}">
                <a16:creationId xmlns:a16="http://schemas.microsoft.com/office/drawing/2014/main" id="{A153B52A-1ECE-402F-A73B-40D4B7352F2C}"/>
              </a:ext>
            </a:extLst>
          </p:cNvPr>
          <p:cNvSpPr>
            <a:spLocks noGrp="1"/>
          </p:cNvSpPr>
          <p:nvPr>
            <p:ph idx="1"/>
          </p:nvPr>
        </p:nvSpPr>
        <p:spPr>
          <a:xfrm>
            <a:off x="838200" y="1923634"/>
            <a:ext cx="10515600" cy="3198824"/>
          </a:xfrm>
        </p:spPr>
        <p:txBody>
          <a:bodyPr/>
          <a:lstStyle/>
          <a:p>
            <a:r>
              <a:rPr lang="en-CA" sz="1600" b="0" i="0" dirty="0">
                <a:solidFill>
                  <a:srgbClr val="000000"/>
                </a:solidFill>
                <a:effectLst/>
                <a:latin typeface="Times New Roman" panose="02020603050405020304" pitchFamily="18" charset="0"/>
                <a:cs typeface="Times New Roman" panose="02020603050405020304" pitchFamily="18" charset="0"/>
              </a:rPr>
              <a:t>Registers are a key element of the statistical infrastructure to support the coherence and consistency of statistics produced. They are really the backbone of the statistical system. </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Recognizing that, we propose to organize a Sprint that would :</a:t>
            </a:r>
          </a:p>
          <a:p>
            <a:pPr marL="457200" indent="-457200">
              <a:buFontTx/>
              <a:buChar char="-"/>
            </a:pPr>
            <a:r>
              <a:rPr lang="en-CA" sz="1600" b="0" i="0" dirty="0">
                <a:solidFill>
                  <a:srgbClr val="000000"/>
                </a:solidFill>
                <a:effectLst/>
                <a:latin typeface="Times New Roman" panose="02020603050405020304" pitchFamily="18" charset="0"/>
                <a:cs typeface="Times New Roman" panose="02020603050405020304" pitchFamily="18" charset="0"/>
              </a:rPr>
              <a:t>Address most pressing issues that NSO are trying to overcome in developing, maintaining and linking statistical registers.  </a:t>
            </a:r>
          </a:p>
          <a:p>
            <a:pPr marL="457200" indent="-457200">
              <a:buFontTx/>
              <a:buChar char="-"/>
            </a:pPr>
            <a:r>
              <a:rPr lang="en-US" sz="1600" b="0" i="0" dirty="0">
                <a:solidFill>
                  <a:srgbClr val="000000"/>
                </a:solidFill>
                <a:effectLst/>
                <a:latin typeface="Times New Roman" panose="02020603050405020304" pitchFamily="18" charset="0"/>
                <a:cs typeface="Times New Roman" panose="02020603050405020304" pitchFamily="18" charset="0"/>
              </a:rPr>
              <a:t>Showcase new approaches in the use of administrative data, big data and web scraped data, as well as proposed linking methodologies and AI and data science techniques for bringing together population, building, business and activity registers </a:t>
            </a:r>
          </a:p>
          <a:p>
            <a:endParaRPr lang="en-US" sz="1800" b="0" i="0" dirty="0">
              <a:solidFill>
                <a:srgbClr val="000000"/>
              </a:solidFill>
              <a:effectLst/>
              <a:latin typeface="Times New Roman" panose="02020603050405020304" pitchFamily="18" charset="0"/>
            </a:endParaRPr>
          </a:p>
          <a:p>
            <a:pPr marL="457200" indent="-457200">
              <a:buFontTx/>
              <a:buChar char="-"/>
            </a:pPr>
            <a:endParaRPr lang="en-US" dirty="0"/>
          </a:p>
        </p:txBody>
      </p:sp>
      <p:sp>
        <p:nvSpPr>
          <p:cNvPr id="4" name="Footer Placeholder 3">
            <a:extLst>
              <a:ext uri="{FF2B5EF4-FFF2-40B4-BE49-F238E27FC236}">
                <a16:creationId xmlns:a16="http://schemas.microsoft.com/office/drawing/2014/main" id="{93BCA703-12CC-2CB7-FC3E-A5F2066306DD}"/>
              </a:ext>
            </a:extLst>
          </p:cNvPr>
          <p:cNvSpPr>
            <a:spLocks noGrp="1"/>
          </p:cNvSpPr>
          <p:nvPr>
            <p:ph type="ftr" sz="quarter" idx="3"/>
          </p:nvPr>
        </p:nvSpPr>
        <p:spPr/>
        <p:txBody>
          <a:bodyPr/>
          <a:lstStyle/>
          <a:p>
            <a:pPr algn="l"/>
            <a:r>
              <a:rPr lang="en-US"/>
              <a:t>UN Network of Economic Statisticians</a:t>
            </a:r>
          </a:p>
          <a:p>
            <a:endParaRPr lang="en-US" dirty="0"/>
          </a:p>
        </p:txBody>
      </p:sp>
    </p:spTree>
    <p:extLst>
      <p:ext uri="{BB962C8B-B14F-4D97-AF65-F5344CB8AC3E}">
        <p14:creationId xmlns:p14="http://schemas.microsoft.com/office/powerpoint/2010/main" val="3777097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1F2B4-C2E9-4215-E994-71EFC58A2A95}"/>
              </a:ext>
            </a:extLst>
          </p:cNvPr>
          <p:cNvSpPr>
            <a:spLocks noGrp="1"/>
          </p:cNvSpPr>
          <p:nvPr>
            <p:ph type="title"/>
          </p:nvPr>
        </p:nvSpPr>
        <p:spPr>
          <a:xfrm>
            <a:off x="646923" y="599566"/>
            <a:ext cx="10515600" cy="646331"/>
          </a:xfrm>
        </p:spPr>
        <p:txBody>
          <a:bodyPr/>
          <a:lstStyle/>
          <a:p>
            <a:r>
              <a:rPr lang="en-US" sz="4000" dirty="0"/>
              <a:t>Statistical Registers </a:t>
            </a:r>
            <a:r>
              <a:rPr lang="en-US" sz="2800" dirty="0"/>
              <a:t>(continued)</a:t>
            </a:r>
          </a:p>
        </p:txBody>
      </p:sp>
      <p:sp>
        <p:nvSpPr>
          <p:cNvPr id="6" name="Content Placeholder 5">
            <a:extLst>
              <a:ext uri="{FF2B5EF4-FFF2-40B4-BE49-F238E27FC236}">
                <a16:creationId xmlns:a16="http://schemas.microsoft.com/office/drawing/2014/main" id="{B5EEF3CA-139C-4400-9145-E035E6E0D936}"/>
              </a:ext>
            </a:extLst>
          </p:cNvPr>
          <p:cNvSpPr>
            <a:spLocks noGrp="1"/>
          </p:cNvSpPr>
          <p:nvPr>
            <p:ph idx="1"/>
          </p:nvPr>
        </p:nvSpPr>
        <p:spPr>
          <a:xfrm>
            <a:off x="646923" y="1399592"/>
            <a:ext cx="10515600" cy="4394717"/>
          </a:xfrm>
        </p:spPr>
        <p:txBody>
          <a:bodyPr/>
          <a:lstStyle/>
          <a:p>
            <a:pPr algn="l" rtl="0" fontAlgn="base"/>
            <a:r>
              <a:rPr lang="en-CA" sz="1800" b="1" i="0" dirty="0">
                <a:solidFill>
                  <a:srgbClr val="000000"/>
                </a:solidFill>
                <a:effectLst/>
                <a:latin typeface="Times New Roman" panose="02020603050405020304" pitchFamily="18" charset="0"/>
              </a:rPr>
              <a:t>More specifically, the topics covered would include:</a:t>
            </a:r>
          </a:p>
          <a:p>
            <a:pPr algn="l" rtl="0" fontAlgn="base"/>
            <a:r>
              <a:rPr lang="en-CA" sz="1800" b="0" i="0" dirty="0">
                <a:solidFill>
                  <a:srgbClr val="000000"/>
                </a:solidFill>
                <a:effectLst/>
                <a:latin typeface="Times New Roman" panose="02020603050405020304" pitchFamily="18" charset="0"/>
              </a:rPr>
              <a:t>How to build better statistical registers: challenges and solutions </a:t>
            </a:r>
            <a:endParaRPr lang="en-CA" b="0" i="0" dirty="0">
              <a:solidFill>
                <a:srgbClr val="000000"/>
              </a:solidFill>
              <a:effectLst/>
              <a:latin typeface="Times New Roman" panose="02020603050405020304" pitchFamily="18" charset="0"/>
            </a:endParaRPr>
          </a:p>
          <a:p>
            <a:pPr marL="971550" lvl="1" indent="-285750" fontAlgn="base">
              <a:buFont typeface="Wingdings" panose="05000000000000000000" pitchFamily="2" charset="2"/>
              <a:buChar char="§"/>
            </a:pPr>
            <a:r>
              <a:rPr lang="en-CA" sz="1400" b="0" i="0" dirty="0">
                <a:solidFill>
                  <a:srgbClr val="000000"/>
                </a:solidFill>
                <a:effectLst/>
                <a:latin typeface="Times New Roman" panose="02020603050405020304" pitchFamily="18" charset="0"/>
              </a:rPr>
              <a:t>Linking statistical registers to produce statistics </a:t>
            </a:r>
          </a:p>
          <a:p>
            <a:pPr marL="971550" lvl="1" indent="-285750" fontAlgn="base">
              <a:buFont typeface="Wingdings" panose="05000000000000000000" pitchFamily="2" charset="2"/>
              <a:buChar char="§"/>
            </a:pPr>
            <a:r>
              <a:rPr lang="en-CA" sz="1400" b="0" i="0" dirty="0">
                <a:solidFill>
                  <a:srgbClr val="000000"/>
                </a:solidFill>
                <a:effectLst/>
                <a:latin typeface="Times New Roman" panose="02020603050405020304" pitchFamily="18" charset="0"/>
              </a:rPr>
              <a:t>Use of alternative data sources </a:t>
            </a:r>
          </a:p>
          <a:p>
            <a:pPr marL="971550" lvl="1" indent="-285750" fontAlgn="base">
              <a:buFont typeface="Wingdings" panose="05000000000000000000" pitchFamily="2" charset="2"/>
              <a:buChar char="§"/>
            </a:pPr>
            <a:r>
              <a:rPr lang="en-CA" sz="1400" b="0" i="0" dirty="0">
                <a:solidFill>
                  <a:srgbClr val="000000"/>
                </a:solidFill>
                <a:effectLst/>
                <a:latin typeface="Times New Roman" panose="02020603050405020304" pitchFamily="18" charset="0"/>
              </a:rPr>
              <a:t>Privacy and security of data </a:t>
            </a:r>
          </a:p>
          <a:p>
            <a:pPr marL="971550" lvl="1" indent="-285750" fontAlgn="base">
              <a:buFont typeface="Wingdings" panose="05000000000000000000" pitchFamily="2" charset="2"/>
              <a:buChar char="§"/>
            </a:pPr>
            <a:r>
              <a:rPr lang="en-CA" sz="1400" b="0" i="0" dirty="0">
                <a:solidFill>
                  <a:srgbClr val="000000"/>
                </a:solidFill>
                <a:effectLst/>
                <a:latin typeface="Times New Roman" panose="02020603050405020304" pitchFamily="18" charset="0"/>
              </a:rPr>
              <a:t>Legal and ethical challenges </a:t>
            </a:r>
          </a:p>
          <a:p>
            <a:pPr algn="l" rtl="0" fontAlgn="base"/>
            <a:r>
              <a:rPr lang="en-CA" sz="1800" b="0" i="0" dirty="0">
                <a:solidFill>
                  <a:srgbClr val="000000"/>
                </a:solidFill>
                <a:effectLst/>
                <a:latin typeface="Times New Roman" panose="02020603050405020304" pitchFamily="18" charset="0"/>
              </a:rPr>
              <a:t> Using register for the provision of high quality global and national statistics  </a:t>
            </a:r>
            <a:endParaRPr lang="en-CA" b="0" i="0" dirty="0">
              <a:solidFill>
                <a:srgbClr val="000000"/>
              </a:solidFill>
              <a:effectLst/>
              <a:latin typeface="Times New Roman" panose="02020603050405020304" pitchFamily="18" charset="0"/>
            </a:endParaRPr>
          </a:p>
          <a:p>
            <a:pPr marL="971550" lvl="1" indent="-285750" fontAlgn="base">
              <a:buFont typeface="Wingdings" panose="05000000000000000000" pitchFamily="2" charset="2"/>
              <a:buChar char="§"/>
            </a:pPr>
            <a:r>
              <a:rPr lang="en-CA" sz="1400" b="0" i="0" dirty="0">
                <a:solidFill>
                  <a:srgbClr val="000000"/>
                </a:solidFill>
                <a:effectLst/>
                <a:latin typeface="Times New Roman" panose="02020603050405020304" pitchFamily="18" charset="0"/>
              </a:rPr>
              <a:t>MNE information platform </a:t>
            </a:r>
          </a:p>
          <a:p>
            <a:pPr marL="971550" lvl="1" indent="-285750" fontAlgn="base">
              <a:buFont typeface="Wingdings" panose="05000000000000000000" pitchFamily="2" charset="2"/>
              <a:buChar char="§"/>
            </a:pPr>
            <a:r>
              <a:rPr lang="en-CA" sz="1400" b="0" i="0" dirty="0">
                <a:solidFill>
                  <a:srgbClr val="000000"/>
                </a:solidFill>
                <a:effectLst/>
                <a:latin typeface="Times New Roman" panose="02020603050405020304" pitchFamily="18" charset="0"/>
              </a:rPr>
              <a:t>Register-centric statistical systems </a:t>
            </a:r>
          </a:p>
          <a:p>
            <a:pPr marL="971550" lvl="1" indent="-285750" fontAlgn="base">
              <a:buFont typeface="Wingdings" panose="05000000000000000000" pitchFamily="2" charset="2"/>
              <a:buChar char="§"/>
            </a:pPr>
            <a:r>
              <a:rPr lang="en-CA" sz="1400" b="0" i="0" dirty="0">
                <a:solidFill>
                  <a:srgbClr val="000000"/>
                </a:solidFill>
                <a:effectLst/>
                <a:latin typeface="Times New Roman" panose="02020603050405020304" pitchFamily="18" charset="0"/>
              </a:rPr>
              <a:t>Global unique identifiers for businesses initiative </a:t>
            </a:r>
          </a:p>
          <a:p>
            <a:pPr marL="971550" lvl="1" indent="-285750" fontAlgn="base">
              <a:buFont typeface="Wingdings" panose="05000000000000000000" pitchFamily="2" charset="2"/>
              <a:buChar char="§"/>
            </a:pPr>
            <a:r>
              <a:rPr lang="en-CA" sz="1400" b="0" i="0" dirty="0">
                <a:solidFill>
                  <a:srgbClr val="000000"/>
                </a:solidFill>
                <a:effectLst/>
                <a:latin typeface="Times New Roman" panose="02020603050405020304" pitchFamily="18" charset="0"/>
              </a:rPr>
              <a:t>Data sharing and data interoperability  </a:t>
            </a:r>
          </a:p>
          <a:p>
            <a:endParaRPr lang="en-US" dirty="0"/>
          </a:p>
        </p:txBody>
      </p:sp>
      <p:sp>
        <p:nvSpPr>
          <p:cNvPr id="4" name="Footer Placeholder 3">
            <a:extLst>
              <a:ext uri="{FF2B5EF4-FFF2-40B4-BE49-F238E27FC236}">
                <a16:creationId xmlns:a16="http://schemas.microsoft.com/office/drawing/2014/main" id="{93BCA703-12CC-2CB7-FC3E-A5F2066306DD}"/>
              </a:ext>
            </a:extLst>
          </p:cNvPr>
          <p:cNvSpPr>
            <a:spLocks noGrp="1"/>
          </p:cNvSpPr>
          <p:nvPr>
            <p:ph type="ftr" sz="quarter" idx="3"/>
          </p:nvPr>
        </p:nvSpPr>
        <p:spPr/>
        <p:txBody>
          <a:bodyPr/>
          <a:lstStyle/>
          <a:p>
            <a:pPr algn="l"/>
            <a:r>
              <a:rPr lang="en-US"/>
              <a:t>UN Network of Economic Statisticians</a:t>
            </a:r>
          </a:p>
          <a:p>
            <a:endParaRPr lang="en-US" dirty="0"/>
          </a:p>
        </p:txBody>
      </p:sp>
    </p:spTree>
    <p:extLst>
      <p:ext uri="{BB962C8B-B14F-4D97-AF65-F5344CB8AC3E}">
        <p14:creationId xmlns:p14="http://schemas.microsoft.com/office/powerpoint/2010/main" val="972069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1F2B4-C2E9-4215-E994-71EFC58A2A95}"/>
              </a:ext>
            </a:extLst>
          </p:cNvPr>
          <p:cNvSpPr>
            <a:spLocks noGrp="1"/>
          </p:cNvSpPr>
          <p:nvPr>
            <p:ph type="title"/>
          </p:nvPr>
        </p:nvSpPr>
        <p:spPr/>
        <p:txBody>
          <a:bodyPr/>
          <a:lstStyle/>
          <a:p>
            <a:r>
              <a:rPr lang="en-US" sz="4000" dirty="0"/>
              <a:t>Government Accounts Statistics</a:t>
            </a:r>
          </a:p>
        </p:txBody>
      </p:sp>
      <p:sp>
        <p:nvSpPr>
          <p:cNvPr id="3" name="Content Placeholder 2">
            <a:extLst>
              <a:ext uri="{FF2B5EF4-FFF2-40B4-BE49-F238E27FC236}">
                <a16:creationId xmlns:a16="http://schemas.microsoft.com/office/drawing/2014/main" id="{6324F93C-3815-46F8-B9A4-DF93C327440B}"/>
              </a:ext>
            </a:extLst>
          </p:cNvPr>
          <p:cNvSpPr>
            <a:spLocks noGrp="1"/>
          </p:cNvSpPr>
          <p:nvPr>
            <p:ph idx="1"/>
          </p:nvPr>
        </p:nvSpPr>
        <p:spPr>
          <a:xfrm>
            <a:off x="838200" y="1923634"/>
            <a:ext cx="10515600" cy="3105466"/>
          </a:xfrm>
        </p:spPr>
        <p:txBody>
          <a:bodyPr/>
          <a:lstStyle/>
          <a:p>
            <a:r>
              <a:rPr lang="en-US" sz="1800" b="0" i="0" dirty="0">
                <a:solidFill>
                  <a:srgbClr val="000000"/>
                </a:solidFill>
                <a:effectLst/>
                <a:latin typeface="Times New Roman" panose="02020603050405020304" pitchFamily="18" charset="0"/>
                <a:cs typeface="Times New Roman" panose="02020603050405020304" pitchFamily="18" charset="0"/>
              </a:rPr>
              <a:t>Government accounts statistics are vital tools for assessing the financial health and fiscal discipline of public administrations. </a:t>
            </a:r>
            <a:r>
              <a:rPr lang="en-CA" sz="1800" b="0" i="0" dirty="0">
                <a:solidFill>
                  <a:srgbClr val="000000"/>
                </a:solidFill>
                <a:effectLst/>
                <a:latin typeface="Times New Roman" panose="02020603050405020304" pitchFamily="18" charset="0"/>
                <a:cs typeface="Times New Roman" panose="02020603050405020304" pitchFamily="18" charset="0"/>
              </a:rPr>
              <a:t>They include information about revenues, expenditures, debts and assets of government entities, serving as a foundation for budgeting, financial reporting, and economic policymaking. </a:t>
            </a:r>
          </a:p>
          <a:p>
            <a:r>
              <a:rPr lang="en-CA" sz="1800" dirty="0">
                <a:solidFill>
                  <a:srgbClr val="000000"/>
                </a:solidFill>
                <a:latin typeface="Times New Roman" panose="02020603050405020304" pitchFamily="18" charset="0"/>
                <a:cs typeface="Times New Roman" panose="02020603050405020304" pitchFamily="18" charset="0"/>
              </a:rPr>
              <a:t>Many challenges facing by NSO when compiling these data:</a:t>
            </a:r>
          </a:p>
          <a:p>
            <a:pPr marL="285750" indent="-285750">
              <a:buFontTx/>
              <a:buChar char="-"/>
            </a:pPr>
            <a:r>
              <a:rPr lang="en-CA" sz="1800" dirty="0">
                <a:solidFill>
                  <a:srgbClr val="000000"/>
                </a:solidFill>
                <a:latin typeface="Times New Roman" panose="02020603050405020304" pitchFamily="18" charset="0"/>
                <a:cs typeface="Times New Roman" panose="02020603050405020304" pitchFamily="18" charset="0"/>
              </a:rPr>
              <a:t>Data accuracy and timeliness</a:t>
            </a:r>
          </a:p>
          <a:p>
            <a:pPr marL="285750" indent="-285750">
              <a:buFontTx/>
              <a:buChar char="-"/>
            </a:pPr>
            <a:r>
              <a:rPr lang="en-CA" sz="1800" dirty="0">
                <a:solidFill>
                  <a:srgbClr val="000000"/>
                </a:solidFill>
                <a:latin typeface="Times New Roman" panose="02020603050405020304" pitchFamily="18" charset="0"/>
                <a:cs typeface="Times New Roman" panose="02020603050405020304" pitchFamily="18" charset="0"/>
              </a:rPr>
              <a:t>Complexity of reporting methods</a:t>
            </a:r>
          </a:p>
          <a:p>
            <a:pPr marL="285750" indent="-285750">
              <a:buFontTx/>
              <a:buChar char="-"/>
            </a:pPr>
            <a:r>
              <a:rPr lang="en-CA" sz="1800" dirty="0">
                <a:solidFill>
                  <a:srgbClr val="000000"/>
                </a:solidFill>
                <a:latin typeface="Times New Roman" panose="02020603050405020304" pitchFamily="18" charset="0"/>
                <a:cs typeface="Times New Roman" panose="02020603050405020304" pitchFamily="18" charset="0"/>
              </a:rPr>
              <a:t>Debt measurement and sustainability</a:t>
            </a:r>
          </a:p>
          <a:p>
            <a:pPr marL="285750" indent="-285750">
              <a:buFontTx/>
              <a:buChar char="-"/>
            </a:pPr>
            <a:r>
              <a:rPr lang="en-CA" sz="1800" dirty="0">
                <a:solidFill>
                  <a:srgbClr val="000000"/>
                </a:solidFill>
                <a:latin typeface="Times New Roman" panose="02020603050405020304" pitchFamily="18" charset="0"/>
                <a:cs typeface="Times New Roman" panose="02020603050405020304" pitchFamily="18" charset="0"/>
              </a:rPr>
              <a:t>Inconsistency in applying international standards</a:t>
            </a:r>
          </a:p>
          <a:p>
            <a:pPr marL="285750" indent="-285750">
              <a:buFontTx/>
              <a:buChar char="-"/>
            </a:pPr>
            <a:endParaRPr lang="en-US"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3BCA703-12CC-2CB7-FC3E-A5F2066306DD}"/>
              </a:ext>
            </a:extLst>
          </p:cNvPr>
          <p:cNvSpPr>
            <a:spLocks noGrp="1"/>
          </p:cNvSpPr>
          <p:nvPr>
            <p:ph type="ftr" sz="quarter" idx="3"/>
          </p:nvPr>
        </p:nvSpPr>
        <p:spPr/>
        <p:txBody>
          <a:bodyPr/>
          <a:lstStyle/>
          <a:p>
            <a:pPr algn="l"/>
            <a:r>
              <a:rPr lang="en-US"/>
              <a:t>UN Network of Economic Statisticians</a:t>
            </a:r>
          </a:p>
          <a:p>
            <a:endParaRPr lang="en-US" dirty="0"/>
          </a:p>
        </p:txBody>
      </p:sp>
    </p:spTree>
    <p:extLst>
      <p:ext uri="{BB962C8B-B14F-4D97-AF65-F5344CB8AC3E}">
        <p14:creationId xmlns:p14="http://schemas.microsoft.com/office/powerpoint/2010/main" val="3440909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1F2B4-C2E9-4215-E994-71EFC58A2A95}"/>
              </a:ext>
            </a:extLst>
          </p:cNvPr>
          <p:cNvSpPr>
            <a:spLocks noGrp="1"/>
          </p:cNvSpPr>
          <p:nvPr>
            <p:ph type="title"/>
          </p:nvPr>
        </p:nvSpPr>
        <p:spPr>
          <a:xfrm>
            <a:off x="544286" y="874818"/>
            <a:ext cx="10515600" cy="646331"/>
          </a:xfrm>
        </p:spPr>
        <p:txBody>
          <a:bodyPr/>
          <a:lstStyle/>
          <a:p>
            <a:r>
              <a:rPr lang="en-US" sz="4000" dirty="0"/>
              <a:t>Government Accounts Statistics </a:t>
            </a:r>
            <a:r>
              <a:rPr lang="en-US" sz="2800" dirty="0"/>
              <a:t>(continued)</a:t>
            </a:r>
          </a:p>
        </p:txBody>
      </p:sp>
      <p:sp>
        <p:nvSpPr>
          <p:cNvPr id="3" name="Content Placeholder 2">
            <a:extLst>
              <a:ext uri="{FF2B5EF4-FFF2-40B4-BE49-F238E27FC236}">
                <a16:creationId xmlns:a16="http://schemas.microsoft.com/office/drawing/2014/main" id="{A6BC1FD2-C188-40C8-BB6E-FEAF9C38A912}"/>
              </a:ext>
            </a:extLst>
          </p:cNvPr>
          <p:cNvSpPr>
            <a:spLocks noGrp="1"/>
          </p:cNvSpPr>
          <p:nvPr>
            <p:ph idx="1"/>
          </p:nvPr>
        </p:nvSpPr>
        <p:spPr>
          <a:xfrm>
            <a:off x="614264" y="1697261"/>
            <a:ext cx="10515600" cy="3898503"/>
          </a:xfrm>
        </p:spPr>
        <p:txBody>
          <a:bodyPr/>
          <a:lstStyle/>
          <a:p>
            <a:r>
              <a:rPr lang="en-CA" sz="1800" b="0" i="0" dirty="0">
                <a:solidFill>
                  <a:srgbClr val="000000"/>
                </a:solidFill>
                <a:effectLst/>
                <a:latin typeface="Times New Roman" panose="02020603050405020304" pitchFamily="18" charset="0"/>
              </a:rPr>
              <a:t>Internationally, work is also underway to </a:t>
            </a:r>
          </a:p>
          <a:p>
            <a:pPr marL="400050" indent="-400050">
              <a:buAutoNum type="romanLcParenBoth"/>
            </a:pPr>
            <a:r>
              <a:rPr lang="en-CA" sz="1800" b="0" i="0" dirty="0">
                <a:solidFill>
                  <a:srgbClr val="000000"/>
                </a:solidFill>
                <a:effectLst/>
                <a:latin typeface="Times New Roman" panose="02020603050405020304" pitchFamily="18" charset="0"/>
              </a:rPr>
              <a:t>meet emerging data needs for policy making on environmental expenditures, climate change and biodiversity, digitalization, education;</a:t>
            </a:r>
          </a:p>
          <a:p>
            <a:pPr marL="400050" indent="-400050">
              <a:buAutoNum type="romanLcParenBoth"/>
            </a:pPr>
            <a:r>
              <a:rPr lang="en-CA" sz="1800" b="0" i="0" dirty="0">
                <a:solidFill>
                  <a:srgbClr val="000000"/>
                </a:solidFill>
                <a:effectLst/>
                <a:latin typeface="Times New Roman" panose="02020603050405020304" pitchFamily="18" charset="0"/>
              </a:rPr>
              <a:t>generate granular data for deeper analysis; </a:t>
            </a:r>
          </a:p>
          <a:p>
            <a:pPr marL="400050" indent="-400050">
              <a:buAutoNum type="romanLcParenBoth"/>
            </a:pPr>
            <a:r>
              <a:rPr lang="en-CA" sz="1800" b="0" i="0" dirty="0">
                <a:solidFill>
                  <a:srgbClr val="000000"/>
                </a:solidFill>
                <a:effectLst/>
                <a:latin typeface="Times New Roman" panose="02020603050405020304" pitchFamily="18" charset="0"/>
              </a:rPr>
              <a:t>ensure that the COFOG remains aligned with all updates to related frameworks and classifications; and </a:t>
            </a:r>
          </a:p>
          <a:p>
            <a:pPr marL="400050" indent="-400050">
              <a:buAutoNum type="romanLcParenBoth"/>
            </a:pPr>
            <a:r>
              <a:rPr lang="en-CA" sz="1800" b="0" i="0" dirty="0">
                <a:solidFill>
                  <a:srgbClr val="000000"/>
                </a:solidFill>
                <a:effectLst/>
                <a:latin typeface="Times New Roman" panose="02020603050405020304" pitchFamily="18" charset="0"/>
              </a:rPr>
              <a:t>provide more detailed compilation guidance to address specific compilation issues, classification of spending with multiple purposes, and cross-classification of COFOG with economic classification.  </a:t>
            </a:r>
          </a:p>
          <a:p>
            <a:endParaRPr lang="en-US" sz="1800" dirty="0">
              <a:solidFill>
                <a:srgbClr val="000000"/>
              </a:solidFill>
              <a:latin typeface="Times New Roman" panose="02020603050405020304" pitchFamily="18" charset="0"/>
            </a:endParaRPr>
          </a:p>
          <a:p>
            <a:r>
              <a:rPr lang="en-US" sz="1800" dirty="0">
                <a:solidFill>
                  <a:srgbClr val="000000"/>
                </a:solidFill>
                <a:latin typeface="Times New Roman" panose="02020603050405020304" pitchFamily="18" charset="0"/>
              </a:rPr>
              <a:t>The Network proposes to organize two webinars where presenters would discuss:</a:t>
            </a:r>
          </a:p>
          <a:p>
            <a:pPr marL="971550" lvl="1" indent="-285750">
              <a:buFont typeface="Wingdings" panose="05000000000000000000" pitchFamily="2" charset="2"/>
              <a:buChar char="§"/>
            </a:pPr>
            <a:r>
              <a:rPr lang="en-CA" sz="1600" dirty="0">
                <a:solidFill>
                  <a:srgbClr val="000000"/>
                </a:solidFill>
                <a:latin typeface="Times New Roman" panose="02020603050405020304" pitchFamily="18" charset="0"/>
              </a:rPr>
              <a:t>best practices of compiling government accounts statistics </a:t>
            </a:r>
          </a:p>
          <a:p>
            <a:pPr marL="971550" lvl="1" indent="-285750">
              <a:buFont typeface="Wingdings" panose="05000000000000000000" pitchFamily="2" charset="2"/>
              <a:buChar char="§"/>
            </a:pPr>
            <a:r>
              <a:rPr lang="en-CA" sz="1600" dirty="0">
                <a:solidFill>
                  <a:srgbClr val="000000"/>
                </a:solidFill>
                <a:latin typeface="Times New Roman" panose="02020603050405020304" pitchFamily="18" charset="0"/>
              </a:rPr>
              <a:t>key challenges in addressing current issues (e.g. climate change, digitalization, spending with multiple purpose, etc.) when compiling government accounts statistics </a:t>
            </a:r>
          </a:p>
        </p:txBody>
      </p:sp>
      <p:sp>
        <p:nvSpPr>
          <p:cNvPr id="4" name="Footer Placeholder 3">
            <a:extLst>
              <a:ext uri="{FF2B5EF4-FFF2-40B4-BE49-F238E27FC236}">
                <a16:creationId xmlns:a16="http://schemas.microsoft.com/office/drawing/2014/main" id="{93BCA703-12CC-2CB7-FC3E-A5F2066306DD}"/>
              </a:ext>
            </a:extLst>
          </p:cNvPr>
          <p:cNvSpPr>
            <a:spLocks noGrp="1"/>
          </p:cNvSpPr>
          <p:nvPr>
            <p:ph type="ftr" sz="quarter" idx="3"/>
          </p:nvPr>
        </p:nvSpPr>
        <p:spPr/>
        <p:txBody>
          <a:bodyPr/>
          <a:lstStyle/>
          <a:p>
            <a:pPr algn="l"/>
            <a:r>
              <a:rPr lang="en-US"/>
              <a:t>UN Network of Economic Statisticians</a:t>
            </a:r>
          </a:p>
          <a:p>
            <a:endParaRPr lang="en-US" dirty="0"/>
          </a:p>
        </p:txBody>
      </p:sp>
    </p:spTree>
    <p:extLst>
      <p:ext uri="{BB962C8B-B14F-4D97-AF65-F5344CB8AC3E}">
        <p14:creationId xmlns:p14="http://schemas.microsoft.com/office/powerpoint/2010/main" val="2264894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422B-013F-E1E9-7013-9E88CD5BC501}"/>
              </a:ext>
            </a:extLst>
          </p:cNvPr>
          <p:cNvSpPr>
            <a:spLocks noGrp="1"/>
          </p:cNvSpPr>
          <p:nvPr>
            <p:ph type="title"/>
          </p:nvPr>
        </p:nvSpPr>
        <p:spPr>
          <a:xfrm>
            <a:off x="3325369" y="2598718"/>
            <a:ext cx="10515600" cy="1006429"/>
          </a:xfrm>
        </p:spPr>
        <p:txBody>
          <a:bodyPr/>
          <a:lstStyle/>
          <a:p>
            <a:r>
              <a:rPr lang="en-US" sz="6600" dirty="0"/>
              <a:t>Discussion</a:t>
            </a:r>
          </a:p>
        </p:txBody>
      </p:sp>
      <p:sp>
        <p:nvSpPr>
          <p:cNvPr id="4" name="Footer Placeholder 3">
            <a:extLst>
              <a:ext uri="{FF2B5EF4-FFF2-40B4-BE49-F238E27FC236}">
                <a16:creationId xmlns:a16="http://schemas.microsoft.com/office/drawing/2014/main" id="{E082301B-E988-CD41-8F2C-E009563EE62B}"/>
              </a:ext>
            </a:extLst>
          </p:cNvPr>
          <p:cNvSpPr>
            <a:spLocks noGrp="1"/>
          </p:cNvSpPr>
          <p:nvPr>
            <p:ph type="ftr" sz="quarter" idx="3"/>
          </p:nvPr>
        </p:nvSpPr>
        <p:spPr/>
        <p:txBody>
          <a:bodyPr/>
          <a:lstStyle/>
          <a:p>
            <a:pPr algn="l"/>
            <a:r>
              <a:rPr lang="en-US" dirty="0"/>
              <a:t>UN Network of Economic Statisticians</a:t>
            </a:r>
          </a:p>
          <a:p>
            <a:endParaRPr lang="en-US" dirty="0"/>
          </a:p>
        </p:txBody>
      </p:sp>
    </p:spTree>
    <p:extLst>
      <p:ext uri="{BB962C8B-B14F-4D97-AF65-F5344CB8AC3E}">
        <p14:creationId xmlns:p14="http://schemas.microsoft.com/office/powerpoint/2010/main" val="583046157"/>
      </p:ext>
    </p:extLst>
  </p:cSld>
  <p:clrMapOvr>
    <a:masterClrMapping/>
  </p:clrMapOvr>
</p:sld>
</file>

<file path=ppt/theme/theme1.xml><?xml version="1.0" encoding="utf-8"?>
<a:theme xmlns:a="http://schemas.openxmlformats.org/drawingml/2006/main" name="ONS">
  <a:themeElements>
    <a:clrScheme name="Custom 7">
      <a:dk1>
        <a:srgbClr val="003B57"/>
      </a:dk1>
      <a:lt1>
        <a:srgbClr val="FFFFFF"/>
      </a:lt1>
      <a:dk2>
        <a:srgbClr val="414041"/>
      </a:dk2>
      <a:lt2>
        <a:srgbClr val="CFD2D3"/>
      </a:lt2>
      <a:accent1>
        <a:srgbClr val="205F95"/>
      </a:accent1>
      <a:accent2>
        <a:srgbClr val="B8860A"/>
      </a:accent2>
      <a:accent3>
        <a:srgbClr val="003B57"/>
      </a:accent3>
      <a:accent4>
        <a:srgbClr val="007F7F"/>
      </a:accent4>
      <a:accent5>
        <a:srgbClr val="27A0CC"/>
      </a:accent5>
      <a:accent6>
        <a:srgbClr val="0E8242"/>
      </a:accent6>
      <a:hlink>
        <a:srgbClr val="3A799D"/>
      </a:hlink>
      <a:folHlink>
        <a:srgbClr val="D236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S" id="{1C231B32-0884-3042-9BFB-024487A7874D}" vid="{960FFF6B-BC53-4D45-8823-25DBFE97B2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Record_Type xmlns="e182b503-b204-4cc9-be02-78c0dd1d9d19" xsi:nil="true"/>
    <lcf76f155ced4ddcb4097134ff3c332f xmlns="d4623e19-74a1-479b-a6a0-82eedba14a74">
      <Terms xmlns="http://schemas.microsoft.com/office/infopath/2007/PartnerControls"/>
    </lcf76f155ced4ddcb4097134ff3c332f>
    <EDRMSOwner xmlns="e182b503-b204-4cc9-be02-78c0dd1d9d19" xsi:nil="true"/>
    <RetentionType xmlns="e182b503-b204-4cc9-be02-78c0dd1d9d19">Notify</RetentionType>
    <TaxCatchAll xmlns="e182b503-b204-4cc9-be02-78c0dd1d9d19" xsi:nil="true"/>
    <RetentionDate xmlns="e182b503-b204-4cc9-be02-78c0dd1d9d19" xsi:nil="true"/>
    <Retention xmlns="e182b503-b204-4cc9-be02-78c0dd1d9d19">0</Reten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BF311813C9354EA40DD1B527F7D1CE" ma:contentTypeVersion="38" ma:contentTypeDescription="Create a new document." ma:contentTypeScope="" ma:versionID="592de6e98742908bdfd842389af17fb4">
  <xsd:schema xmlns:xsd="http://www.w3.org/2001/XMLSchema" xmlns:xs="http://www.w3.org/2001/XMLSchema" xmlns:p="http://schemas.microsoft.com/office/2006/metadata/properties" xmlns:ns2="e182b503-b204-4cc9-be02-78c0dd1d9d19" xmlns:ns3="d4623e19-74a1-479b-a6a0-82eedba14a74" targetNamespace="http://schemas.microsoft.com/office/2006/metadata/properties" ma:root="true" ma:fieldsID="c4a9827111a1f938bf723fd3d5753529" ns2:_="" ns3:_="">
    <xsd:import namespace="e182b503-b204-4cc9-be02-78c0dd1d9d19"/>
    <xsd:import namespace="d4623e19-74a1-479b-a6a0-82eedba14a74"/>
    <xsd:element name="properties">
      <xsd:complexType>
        <xsd:sequence>
          <xsd:element name="documentManagement">
            <xsd:complexType>
              <xsd:all>
                <xsd:element ref="ns2:EDRMSOwner" minOccurs="0"/>
                <xsd:element ref="ns2:Record_Type" minOccurs="0"/>
                <xsd:element ref="ns2:RetentionDate" minOccurs="0"/>
                <xsd:element ref="ns2:RetentionType" minOccurs="0"/>
                <xsd:element ref="ns2:Retention"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lcf76f155ced4ddcb4097134ff3c332f" minOccurs="0"/>
                <xsd:element ref="ns2:TaxCatchAll" minOccurs="0"/>
                <xsd:element ref="ns3:MediaServiceOCR" minOccurs="0"/>
                <xsd:element ref="ns3:MediaServiceDateTake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82b503-b204-4cc9-be02-78c0dd1d9d19" elementFormDefault="qualified">
    <xsd:import namespace="http://schemas.microsoft.com/office/2006/documentManagement/types"/>
    <xsd:import namespace="http://schemas.microsoft.com/office/infopath/2007/PartnerControls"/>
    <xsd:element name="EDRMSOwner" ma:index="4" nillable="true" ma:displayName="EDRMSOwner" ma:internalName="EDRMSOwner" ma:readOnly="false">
      <xsd:simpleType>
        <xsd:restriction base="dms:Text"/>
      </xsd:simpleType>
    </xsd:element>
    <xsd:element name="Record_Type" ma:index="5" nillable="true" ma:displayName="Record Type" ma:format="Dropdown" ma:internalName="Record_Type" ma:readOnly="false">
      <xsd:simpleType>
        <xsd:union memberTypes="dms:Text">
          <xsd:simpleType>
            <xsd:restriction base="dms:Choice">
              <xsd:enumeration value="Business Plans"/>
              <xsd:enumeration value="Commercial"/>
              <xsd:enumeration value="Correspondence, Guidance etc"/>
              <xsd:enumeration value="Financial"/>
              <xsd:enumeration value="Legislation"/>
              <xsd:enumeration value="Meeting papers (inc. agendas minutes etc)"/>
              <xsd:enumeration value="Policy Papers"/>
              <xsd:enumeration value="Private Office Papers"/>
              <xsd:enumeration value="Programme and Project"/>
              <xsd:enumeration value="Reports"/>
              <xsd:enumeration value="Salaries"/>
              <xsd:enumeration value="Staff Disciplinary Matters"/>
              <xsd:enumeration value="Staff Employment, Career, Health etc"/>
              <xsd:enumeration value="Statistical"/>
              <xsd:enumeration value="Systems"/>
              <xsd:enumeration value="zMigration"/>
            </xsd:restriction>
          </xsd:simpleType>
        </xsd:union>
      </xsd:simpleType>
    </xsd:element>
    <xsd:element name="RetentionDate" ma:index="6" nillable="true" ma:displayName="Retention Date" ma:format="DateOnly" ma:internalName="Retention_x0020_Date" ma:readOnly="false">
      <xsd:simpleType>
        <xsd:restriction base="dms:DateTime"/>
      </xsd:simpleType>
    </xsd:element>
    <xsd:element name="RetentionType" ma:index="7" nillable="true" ma:displayName="Retention Type" ma:default="Notify" ma:format="Dropdown" ma:internalName="Retention_x0020_Type" ma:readOnly="false">
      <xsd:simpleType>
        <xsd:restriction base="dms:Choice">
          <xsd:enumeration value="Notify"/>
          <xsd:enumeration value="Delete"/>
          <xsd:enumeration value="Declare"/>
        </xsd:restriction>
      </xsd:simpleType>
    </xsd:element>
    <xsd:element name="Retention" ma:index="8" nillable="true" ma:displayName="Retention" ma:default="0" ma:internalName="Retention" ma:readOnly="false" ma:percentage="FALSE">
      <xsd:simpleType>
        <xsd:restriction base="dms:Number"/>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7ae1921-aebc-4f56-b1ce-c3998ecbe3aa}" ma:internalName="TaxCatchAll" ma:showField="CatchAllData" ma:web="e182b503-b204-4cc9-be02-78c0dd1d9d1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4623e19-74a1-479b-a6a0-82eedba14a74"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1c754ed-6b8d-47f3-b51f-af8d6409c1bd"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MediaServiceDateTaken" ma:index="26" nillable="true" ma:displayName="MediaServiceDateTaken" ma:hidden="true" ma:indexed="true" ma:internalName="MediaServiceDateTaken" ma:readOnly="true">
      <xsd:simpleType>
        <xsd:restriction base="dms:Text"/>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86F390-DBD5-41AC-BFC5-877E151CDAB4}">
  <ds:schemaRefs>
    <ds:schemaRef ds:uri="http://schemas.microsoft.com/sharepoint/v3/contenttype/forms"/>
  </ds:schemaRefs>
</ds:datastoreItem>
</file>

<file path=customXml/itemProps2.xml><?xml version="1.0" encoding="utf-8"?>
<ds:datastoreItem xmlns:ds="http://schemas.openxmlformats.org/officeDocument/2006/customXml" ds:itemID="{F0D25E3D-49DF-4AA1-90C1-C73B5E6661F5}">
  <ds:schemaRefs>
    <ds:schemaRef ds:uri="29f06405-4d1b-4d40-9d2f-15be095a9bc4"/>
    <ds:schemaRef ds:uri="http://purl.org/dc/elements/1.1/"/>
    <ds:schemaRef ds:uri="http://schemas.microsoft.com/office/2006/metadata/properties"/>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50251481-c3fc-47e4-bdcd-ebe2a6a8d046"/>
    <ds:schemaRef ds:uri="http://purl.org/dc/dcmitype/"/>
    <ds:schemaRef ds:uri="e182b503-b204-4cc9-be02-78c0dd1d9d19"/>
    <ds:schemaRef ds:uri="d4623e19-74a1-479b-a6a0-82eedba14a74"/>
  </ds:schemaRefs>
</ds:datastoreItem>
</file>

<file path=customXml/itemProps3.xml><?xml version="1.0" encoding="utf-8"?>
<ds:datastoreItem xmlns:ds="http://schemas.openxmlformats.org/officeDocument/2006/customXml" ds:itemID="{63EB149B-24C2-4411-AC42-FA424DB57A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82b503-b204-4cc9-be02-78c0dd1d9d19"/>
    <ds:schemaRef ds:uri="d4623e19-74a1-479b-a6a0-82eedba14a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7187</TotalTime>
  <Words>454</Words>
  <Application>Microsoft Office PowerPoint</Application>
  <PresentationFormat>Widescreen</PresentationFormat>
  <Paragraphs>51</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Times New Roman</vt:lpstr>
      <vt:lpstr>Wingdings</vt:lpstr>
      <vt:lpstr>ONS</vt:lpstr>
      <vt:lpstr>Proposals for Future Work  8th Network Meeting</vt:lpstr>
      <vt:lpstr>Overview</vt:lpstr>
      <vt:lpstr>Statistical Registers</vt:lpstr>
      <vt:lpstr>Statistical Registers (continued)</vt:lpstr>
      <vt:lpstr>Government Accounts Statistics</vt:lpstr>
      <vt:lpstr>Government Accounts Statistics (continued)</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digital services and technology</dc:title>
  <dc:creator>Andy Budd</dc:creator>
  <cp:lastModifiedBy>Daniela Ravindra</cp:lastModifiedBy>
  <cp:revision>78</cp:revision>
  <dcterms:created xsi:type="dcterms:W3CDTF">2018-07-16T11:41:44Z</dcterms:created>
  <dcterms:modified xsi:type="dcterms:W3CDTF">2025-05-19T16:36:04Z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0x01010081BF311813C9354EA40DD1B527F7D1CE</vt:lpwstr>
  </property>
  <property fmtid="{D5CDD505-2E9C-101B-9397-08002B2CF9AE}" pid="3" name="_dlc_policyId">
    <vt:lpwstr>0x01010035E33599CC8D1E47A037F474646B1D58|2057524105</vt:lpwstr>
  </property>
  <property fmtid="{D5CDD505-2E9C-101B-9397-08002B2CF9AE}" pid="4" name="ItemRetentionFormula">
    <vt:lpwstr>&lt;formula id="Microsoft.Office.RecordsManagement.PolicyFeatures.Expiration.Formula.BuiltIn"&gt;&lt;number&gt;100&lt;/number&gt;&lt;property&gt;Retention_x005f_x0020_Date&lt;/property&gt;&lt;period&gt;years&lt;/period&gt;&lt;/formula&gt;</vt:lpwstr>
  </property>
  <property fmtid="{D5CDD505-2E9C-101B-9397-08002B2CF9AE}" pid="5" name="_dlc_DocIdItemGuid">
    <vt:lpwstr>c129a20c-9e84-48e1-a75d-1dee603d522b</vt:lpwstr>
  </property>
  <property fmtid="{D5CDD505-2E9C-101B-9397-08002B2CF9AE}" pid="6" name="RecordType">
    <vt:lpwstr>2;#Correspondence, Guidance etc|746aa5d3-a4cc-4e5c-bc1b-afebd1d43e75</vt:lpwstr>
  </property>
  <property fmtid="{D5CDD505-2E9C-101B-9397-08002B2CF9AE}" pid="7" name="TaxCatchAll">
    <vt:lpwstr>2;#Correspondence, Guidance etc|746aa5d3-a4cc-4e5c-bc1b-afebd1d43e75</vt:lpwstr>
  </property>
  <property fmtid="{D5CDD505-2E9C-101B-9397-08002B2CF9AE}" pid="8" name="Enterprise Keywords">
    <vt:lpwstr/>
  </property>
  <property fmtid="{D5CDD505-2E9C-101B-9397-08002B2CF9AE}" pid="9" name="TaxKeyword">
    <vt:lpwstr/>
  </property>
  <property fmtid="{D5CDD505-2E9C-101B-9397-08002B2CF9AE}" pid="10" name="MediaServiceImageTags">
    <vt:lpwstr/>
  </property>
</Properties>
</file>